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57" r:id="rId4"/>
  </p:sldIdLst>
  <p:sldSz cx="16459200" cy="20116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66EFE0-F916-4F44-BD40-C2F74A4C800C}" v="9" dt="2023-03-16T18:27:07.8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18"/>
    <p:restoredTop sz="94687"/>
  </p:normalViewPr>
  <p:slideViewPr>
    <p:cSldViewPr snapToGrid="0" snapToObjects="1">
      <p:cViewPr>
        <p:scale>
          <a:sx n="40" d="100"/>
          <a:sy n="40" d="100"/>
        </p:scale>
        <p:origin x="688" y="-19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Relationship Id="rId14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yer, John - ARS" userId="54222443-0789-45b6-bf21-8ec356ecdb6d" providerId="ADAL" clId="{ECB24EE6-D425-4EBA-9880-947CFC7F7E91}"/>
    <pc:docChg chg="undo custSel modSld">
      <pc:chgData name="Dyer, John - ARS" userId="54222443-0789-45b6-bf21-8ec356ecdb6d" providerId="ADAL" clId="{ECB24EE6-D425-4EBA-9880-947CFC7F7E91}" dt="2023-03-16T19:22:56.185" v="3" actId="20577"/>
      <pc:docMkLst>
        <pc:docMk/>
      </pc:docMkLst>
      <pc:sldChg chg="modSp mod">
        <pc:chgData name="Dyer, John - ARS" userId="54222443-0789-45b6-bf21-8ec356ecdb6d" providerId="ADAL" clId="{ECB24EE6-D425-4EBA-9880-947CFC7F7E91}" dt="2023-03-16T19:22:56.185" v="3" actId="20577"/>
        <pc:sldMkLst>
          <pc:docMk/>
          <pc:sldMk cId="2755092243" sldId="256"/>
        </pc:sldMkLst>
        <pc:spChg chg="mod">
          <ac:chgData name="Dyer, John - ARS" userId="54222443-0789-45b6-bf21-8ec356ecdb6d" providerId="ADAL" clId="{ECB24EE6-D425-4EBA-9880-947CFC7F7E91}" dt="2023-03-16T19:22:56.185" v="3" actId="20577"/>
          <ac:spMkLst>
            <pc:docMk/>
            <pc:sldMk cId="2755092243" sldId="256"/>
            <ac:spMk id="20" creationId="{FD02CBF2-22A0-BCE7-9007-FFC052FE2AD3}"/>
          </ac:spMkLst>
        </pc:spChg>
      </pc:sldChg>
    </pc:docChg>
  </pc:docChgLst>
  <pc:docChgLst>
    <pc:chgData name="Esch, Michele - REE-ERS" userId="0175eb43-3d0a-41c0-b304-31f65cfc4736" providerId="ADAL" clId="{2766EFE0-F916-4F44-BD40-C2F74A4C800C}"/>
    <pc:docChg chg="undo custSel modSld">
      <pc:chgData name="Esch, Michele - REE-ERS" userId="0175eb43-3d0a-41c0-b304-31f65cfc4736" providerId="ADAL" clId="{2766EFE0-F916-4F44-BD40-C2F74A4C800C}" dt="2023-03-16T18:28:11.701" v="27" actId="1076"/>
      <pc:docMkLst>
        <pc:docMk/>
      </pc:docMkLst>
      <pc:sldChg chg="modSp mod">
        <pc:chgData name="Esch, Michele - REE-ERS" userId="0175eb43-3d0a-41c0-b304-31f65cfc4736" providerId="ADAL" clId="{2766EFE0-F916-4F44-BD40-C2F74A4C800C}" dt="2023-03-16T18:28:11.701" v="27" actId="1076"/>
        <pc:sldMkLst>
          <pc:docMk/>
          <pc:sldMk cId="2755092243" sldId="256"/>
        </pc:sldMkLst>
        <pc:spChg chg="mod">
          <ac:chgData name="Esch, Michele - REE-ERS" userId="0175eb43-3d0a-41c0-b304-31f65cfc4736" providerId="ADAL" clId="{2766EFE0-F916-4F44-BD40-C2F74A4C800C}" dt="2023-03-16T18:28:04.868" v="25" actId="1076"/>
          <ac:spMkLst>
            <pc:docMk/>
            <pc:sldMk cId="2755092243" sldId="256"/>
            <ac:spMk id="40" creationId="{199BF0AE-57E2-6FBA-36C4-013B560AF60C}"/>
          </ac:spMkLst>
        </pc:spChg>
        <pc:picChg chg="mod">
          <ac:chgData name="Esch, Michele - REE-ERS" userId="0175eb43-3d0a-41c0-b304-31f65cfc4736" providerId="ADAL" clId="{2766EFE0-F916-4F44-BD40-C2F74A4C800C}" dt="2023-03-16T18:28:11.701" v="27" actId="1076"/>
          <ac:picMkLst>
            <pc:docMk/>
            <pc:sldMk cId="2755092243" sldId="256"/>
            <ac:picMk id="22" creationId="{67B854F9-7469-4485-7268-067A32C79575}"/>
          </ac:picMkLst>
        </pc:picChg>
      </pc:sldChg>
      <pc:sldChg chg="addSp delSp modSp mod">
        <pc:chgData name="Esch, Michele - REE-ERS" userId="0175eb43-3d0a-41c0-b304-31f65cfc4736" providerId="ADAL" clId="{2766EFE0-F916-4F44-BD40-C2F74A4C800C}" dt="2023-03-16T18:27:34.566" v="18" actId="1076"/>
        <pc:sldMkLst>
          <pc:docMk/>
          <pc:sldMk cId="1360133380" sldId="257"/>
        </pc:sldMkLst>
        <pc:spChg chg="mod">
          <ac:chgData name="Esch, Michele - REE-ERS" userId="0175eb43-3d0a-41c0-b304-31f65cfc4736" providerId="ADAL" clId="{2766EFE0-F916-4F44-BD40-C2F74A4C800C}" dt="2023-03-16T18:27:29.250" v="17" actId="1076"/>
          <ac:spMkLst>
            <pc:docMk/>
            <pc:sldMk cId="1360133380" sldId="257"/>
            <ac:spMk id="2" creationId="{60028E84-DA11-C7C9-9790-D7600BA8A3A3}"/>
          </ac:spMkLst>
        </pc:spChg>
        <pc:picChg chg="add mod">
          <ac:chgData name="Esch, Michele - REE-ERS" userId="0175eb43-3d0a-41c0-b304-31f65cfc4736" providerId="ADAL" clId="{2766EFE0-F916-4F44-BD40-C2F74A4C800C}" dt="2023-03-16T18:27:34.566" v="18" actId="1076"/>
          <ac:picMkLst>
            <pc:docMk/>
            <pc:sldMk cId="1360133380" sldId="257"/>
            <ac:picMk id="9" creationId="{5888D363-4A8E-0EFE-A84D-B65D9E9FFFED}"/>
          </ac:picMkLst>
        </pc:picChg>
        <pc:picChg chg="del mod">
          <ac:chgData name="Esch, Michele - REE-ERS" userId="0175eb43-3d0a-41c0-b304-31f65cfc4736" providerId="ADAL" clId="{2766EFE0-F916-4F44-BD40-C2F74A4C800C}" dt="2023-03-16T18:26:58.961" v="7" actId="21"/>
          <ac:picMkLst>
            <pc:docMk/>
            <pc:sldMk cId="1360133380" sldId="257"/>
            <ac:picMk id="35" creationId="{6959E0B8-82DE-B26C-2026-C76108BBB2BF}"/>
          </ac:picMkLst>
        </pc:picChg>
      </pc:sldChg>
      <pc:sldChg chg="addSp delSp modSp mod">
        <pc:chgData name="Esch, Michele - REE-ERS" userId="0175eb43-3d0a-41c0-b304-31f65cfc4736" providerId="ADAL" clId="{2766EFE0-F916-4F44-BD40-C2F74A4C800C}" dt="2023-03-16T18:27:46.860" v="21" actId="1076"/>
        <pc:sldMkLst>
          <pc:docMk/>
          <pc:sldMk cId="4173490421" sldId="258"/>
        </pc:sldMkLst>
        <pc:spChg chg="mod">
          <ac:chgData name="Esch, Michele - REE-ERS" userId="0175eb43-3d0a-41c0-b304-31f65cfc4736" providerId="ADAL" clId="{2766EFE0-F916-4F44-BD40-C2F74A4C800C}" dt="2023-03-16T18:27:43.125" v="20" actId="1076"/>
          <ac:spMkLst>
            <pc:docMk/>
            <pc:sldMk cId="4173490421" sldId="258"/>
            <ac:spMk id="40" creationId="{199BF0AE-57E2-6FBA-36C4-013B560AF60C}"/>
          </ac:spMkLst>
        </pc:spChg>
        <pc:picChg chg="add del mod">
          <ac:chgData name="Esch, Michele - REE-ERS" userId="0175eb43-3d0a-41c0-b304-31f65cfc4736" providerId="ADAL" clId="{2766EFE0-F916-4F44-BD40-C2F74A4C800C}" dt="2023-03-16T18:27:05.368" v="10" actId="21"/>
          <ac:picMkLst>
            <pc:docMk/>
            <pc:sldMk cId="4173490421" sldId="258"/>
            <ac:picMk id="2" creationId="{FCD89AC6-54B8-6F96-F5A6-C2CE1A671254}"/>
          </ac:picMkLst>
        </pc:picChg>
        <pc:picChg chg="add mod">
          <ac:chgData name="Esch, Michele - REE-ERS" userId="0175eb43-3d0a-41c0-b304-31f65cfc4736" providerId="ADAL" clId="{2766EFE0-F916-4F44-BD40-C2F74A4C800C}" dt="2023-03-16T18:27:46.860" v="21" actId="1076"/>
          <ac:picMkLst>
            <pc:docMk/>
            <pc:sldMk cId="4173490421" sldId="258"/>
            <ac:picMk id="5" creationId="{59547CA0-6A9B-2001-E225-FEE15FC0EE32}"/>
          </ac:picMkLst>
        </pc:picChg>
        <pc:picChg chg="del mod">
          <ac:chgData name="Esch, Michele - REE-ERS" userId="0175eb43-3d0a-41c0-b304-31f65cfc4736" providerId="ADAL" clId="{2766EFE0-F916-4F44-BD40-C2F74A4C800C}" dt="2023-03-16T18:26:08.574" v="2" actId="21"/>
          <ac:picMkLst>
            <pc:docMk/>
            <pc:sldMk cId="4173490421" sldId="258"/>
            <ac:picMk id="25" creationId="{04B17D0B-7016-C6A2-DA95-6B7B576AA82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35150B-466A-4CA7-AE4F-C0D4A501AD49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66938" y="1143000"/>
            <a:ext cx="2524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52E5F4-4625-4A3E-82A6-7C71670B0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166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52E5F4-4625-4A3E-82A6-7C71670B083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890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4440" y="3292265"/>
            <a:ext cx="13990320" cy="7003627"/>
          </a:xfrm>
        </p:spPr>
        <p:txBody>
          <a:bodyPr anchor="b"/>
          <a:lstStyle>
            <a:lvl1pPr algn="ctr">
              <a:defRPr sz="10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10565978"/>
            <a:ext cx="12344400" cy="4856902"/>
          </a:xfrm>
        </p:spPr>
        <p:txBody>
          <a:bodyPr/>
          <a:lstStyle>
            <a:lvl1pPr marL="0" indent="0" algn="ctr">
              <a:buNone/>
              <a:defRPr sz="4320"/>
            </a:lvl1pPr>
            <a:lvl2pPr marL="822960" indent="0" algn="ctr">
              <a:buNone/>
              <a:defRPr sz="3600"/>
            </a:lvl2pPr>
            <a:lvl3pPr marL="1645920" indent="0" algn="ctr">
              <a:buNone/>
              <a:defRPr sz="3240"/>
            </a:lvl3pPr>
            <a:lvl4pPr marL="2468880" indent="0" algn="ctr">
              <a:buNone/>
              <a:defRPr sz="2880"/>
            </a:lvl4pPr>
            <a:lvl5pPr marL="3291840" indent="0" algn="ctr">
              <a:buNone/>
              <a:defRPr sz="2880"/>
            </a:lvl5pPr>
            <a:lvl6pPr marL="4114800" indent="0" algn="ctr">
              <a:buNone/>
              <a:defRPr sz="2880"/>
            </a:lvl6pPr>
            <a:lvl7pPr marL="4937760" indent="0" algn="ctr">
              <a:buNone/>
              <a:defRPr sz="2880"/>
            </a:lvl7pPr>
            <a:lvl8pPr marL="5760720" indent="0" algn="ctr">
              <a:buNone/>
              <a:defRPr sz="2880"/>
            </a:lvl8pPr>
            <a:lvl9pPr marL="6583680" indent="0" algn="ctr">
              <a:buNone/>
              <a:defRPr sz="28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561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49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78616" y="1071033"/>
            <a:ext cx="3549015" cy="1704805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1571" y="1071033"/>
            <a:ext cx="10441305" cy="1704805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589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361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998" y="5015236"/>
            <a:ext cx="14196060" cy="8368029"/>
          </a:xfrm>
        </p:spPr>
        <p:txBody>
          <a:bodyPr anchor="b"/>
          <a:lstStyle>
            <a:lvl1pPr>
              <a:defRPr sz="10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2998" y="13462429"/>
            <a:ext cx="14196060" cy="4400549"/>
          </a:xfrm>
        </p:spPr>
        <p:txBody>
          <a:bodyPr/>
          <a:lstStyle>
            <a:lvl1pPr marL="0" indent="0">
              <a:buNone/>
              <a:defRPr sz="4320">
                <a:solidFill>
                  <a:schemeClr val="tx1"/>
                </a:solidFill>
              </a:defRPr>
            </a:lvl1pPr>
            <a:lvl2pPr marL="82296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645920" indent="0">
              <a:buNone/>
              <a:defRPr sz="3240">
                <a:solidFill>
                  <a:schemeClr val="tx1">
                    <a:tint val="75000"/>
                  </a:schemeClr>
                </a:solidFill>
              </a:defRPr>
            </a:lvl3pPr>
            <a:lvl4pPr marL="246888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4pPr>
            <a:lvl5pPr marL="329184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5pPr>
            <a:lvl6pPr marL="411480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6pPr>
            <a:lvl7pPr marL="493776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7pPr>
            <a:lvl8pPr marL="576072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8pPr>
            <a:lvl9pPr marL="658368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170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1570" y="5355167"/>
            <a:ext cx="6995160" cy="12763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32470" y="5355167"/>
            <a:ext cx="6995160" cy="12763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892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1071038"/>
            <a:ext cx="14196060" cy="388831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716" y="4931411"/>
            <a:ext cx="6963012" cy="2416809"/>
          </a:xfrm>
        </p:spPr>
        <p:txBody>
          <a:bodyPr anchor="b"/>
          <a:lstStyle>
            <a:lvl1pPr marL="0" indent="0">
              <a:buNone/>
              <a:defRPr sz="4320" b="1"/>
            </a:lvl1pPr>
            <a:lvl2pPr marL="822960" indent="0">
              <a:buNone/>
              <a:defRPr sz="3600" b="1"/>
            </a:lvl2pPr>
            <a:lvl3pPr marL="1645920" indent="0">
              <a:buNone/>
              <a:defRPr sz="3240" b="1"/>
            </a:lvl3pPr>
            <a:lvl4pPr marL="2468880" indent="0">
              <a:buNone/>
              <a:defRPr sz="2880" b="1"/>
            </a:lvl4pPr>
            <a:lvl5pPr marL="3291840" indent="0">
              <a:buNone/>
              <a:defRPr sz="2880" b="1"/>
            </a:lvl5pPr>
            <a:lvl6pPr marL="4114800" indent="0">
              <a:buNone/>
              <a:defRPr sz="2880" b="1"/>
            </a:lvl6pPr>
            <a:lvl7pPr marL="4937760" indent="0">
              <a:buNone/>
              <a:defRPr sz="2880" b="1"/>
            </a:lvl7pPr>
            <a:lvl8pPr marL="5760720" indent="0">
              <a:buNone/>
              <a:defRPr sz="2880" b="1"/>
            </a:lvl8pPr>
            <a:lvl9pPr marL="6583680" indent="0">
              <a:buNone/>
              <a:defRPr sz="28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33716" y="7348220"/>
            <a:ext cx="6963012" cy="10808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32471" y="4931411"/>
            <a:ext cx="6997304" cy="2416809"/>
          </a:xfrm>
        </p:spPr>
        <p:txBody>
          <a:bodyPr anchor="b"/>
          <a:lstStyle>
            <a:lvl1pPr marL="0" indent="0">
              <a:buNone/>
              <a:defRPr sz="4320" b="1"/>
            </a:lvl1pPr>
            <a:lvl2pPr marL="822960" indent="0">
              <a:buNone/>
              <a:defRPr sz="3600" b="1"/>
            </a:lvl2pPr>
            <a:lvl3pPr marL="1645920" indent="0">
              <a:buNone/>
              <a:defRPr sz="3240" b="1"/>
            </a:lvl3pPr>
            <a:lvl4pPr marL="2468880" indent="0">
              <a:buNone/>
              <a:defRPr sz="2880" b="1"/>
            </a:lvl4pPr>
            <a:lvl5pPr marL="3291840" indent="0">
              <a:buNone/>
              <a:defRPr sz="2880" b="1"/>
            </a:lvl5pPr>
            <a:lvl6pPr marL="4114800" indent="0">
              <a:buNone/>
              <a:defRPr sz="2880" b="1"/>
            </a:lvl6pPr>
            <a:lvl7pPr marL="4937760" indent="0">
              <a:buNone/>
              <a:defRPr sz="2880" b="1"/>
            </a:lvl7pPr>
            <a:lvl8pPr marL="5760720" indent="0">
              <a:buNone/>
              <a:defRPr sz="2880" b="1"/>
            </a:lvl8pPr>
            <a:lvl9pPr marL="6583680" indent="0">
              <a:buNone/>
              <a:defRPr sz="28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32471" y="7348220"/>
            <a:ext cx="6997304" cy="10808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6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064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356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1341120"/>
            <a:ext cx="5308520" cy="4693920"/>
          </a:xfrm>
        </p:spPr>
        <p:txBody>
          <a:bodyPr anchor="b"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7304" y="2896451"/>
            <a:ext cx="8332470" cy="14295967"/>
          </a:xfrm>
        </p:spPr>
        <p:txBody>
          <a:bodyPr/>
          <a:lstStyle>
            <a:lvl1pPr>
              <a:defRPr sz="5760"/>
            </a:lvl1pPr>
            <a:lvl2pPr>
              <a:defRPr sz="5040"/>
            </a:lvl2pPr>
            <a:lvl3pPr>
              <a:defRPr sz="432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6035040"/>
            <a:ext cx="5308520" cy="11180658"/>
          </a:xfrm>
        </p:spPr>
        <p:txBody>
          <a:bodyPr/>
          <a:lstStyle>
            <a:lvl1pPr marL="0" indent="0">
              <a:buNone/>
              <a:defRPr sz="2880"/>
            </a:lvl1pPr>
            <a:lvl2pPr marL="822960" indent="0">
              <a:buNone/>
              <a:defRPr sz="2520"/>
            </a:lvl2pPr>
            <a:lvl3pPr marL="1645920" indent="0">
              <a:buNone/>
              <a:defRPr sz="2160"/>
            </a:lvl3pPr>
            <a:lvl4pPr marL="2468880" indent="0">
              <a:buNone/>
              <a:defRPr sz="1800"/>
            </a:lvl4pPr>
            <a:lvl5pPr marL="3291840" indent="0">
              <a:buNone/>
              <a:defRPr sz="1800"/>
            </a:lvl5pPr>
            <a:lvl6pPr marL="4114800" indent="0">
              <a:buNone/>
              <a:defRPr sz="1800"/>
            </a:lvl6pPr>
            <a:lvl7pPr marL="4937760" indent="0">
              <a:buNone/>
              <a:defRPr sz="1800"/>
            </a:lvl7pPr>
            <a:lvl8pPr marL="5760720" indent="0">
              <a:buNone/>
              <a:defRPr sz="1800"/>
            </a:lvl8pPr>
            <a:lvl9pPr marL="6583680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110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1341120"/>
            <a:ext cx="5308520" cy="4693920"/>
          </a:xfrm>
        </p:spPr>
        <p:txBody>
          <a:bodyPr anchor="b"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97304" y="2896451"/>
            <a:ext cx="8332470" cy="14295967"/>
          </a:xfrm>
        </p:spPr>
        <p:txBody>
          <a:bodyPr anchor="t"/>
          <a:lstStyle>
            <a:lvl1pPr marL="0" indent="0">
              <a:buNone/>
              <a:defRPr sz="5760"/>
            </a:lvl1pPr>
            <a:lvl2pPr marL="822960" indent="0">
              <a:buNone/>
              <a:defRPr sz="5040"/>
            </a:lvl2pPr>
            <a:lvl3pPr marL="1645920" indent="0">
              <a:buNone/>
              <a:defRPr sz="4320"/>
            </a:lvl3pPr>
            <a:lvl4pPr marL="2468880" indent="0">
              <a:buNone/>
              <a:defRPr sz="3600"/>
            </a:lvl4pPr>
            <a:lvl5pPr marL="3291840" indent="0">
              <a:buNone/>
              <a:defRPr sz="3600"/>
            </a:lvl5pPr>
            <a:lvl6pPr marL="4114800" indent="0">
              <a:buNone/>
              <a:defRPr sz="3600"/>
            </a:lvl6pPr>
            <a:lvl7pPr marL="4937760" indent="0">
              <a:buNone/>
              <a:defRPr sz="3600"/>
            </a:lvl7pPr>
            <a:lvl8pPr marL="5760720" indent="0">
              <a:buNone/>
              <a:defRPr sz="3600"/>
            </a:lvl8pPr>
            <a:lvl9pPr marL="6583680" indent="0">
              <a:buNone/>
              <a:defRPr sz="3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6035040"/>
            <a:ext cx="5308520" cy="11180658"/>
          </a:xfrm>
        </p:spPr>
        <p:txBody>
          <a:bodyPr/>
          <a:lstStyle>
            <a:lvl1pPr marL="0" indent="0">
              <a:buNone/>
              <a:defRPr sz="2880"/>
            </a:lvl1pPr>
            <a:lvl2pPr marL="822960" indent="0">
              <a:buNone/>
              <a:defRPr sz="2520"/>
            </a:lvl2pPr>
            <a:lvl3pPr marL="1645920" indent="0">
              <a:buNone/>
              <a:defRPr sz="2160"/>
            </a:lvl3pPr>
            <a:lvl4pPr marL="2468880" indent="0">
              <a:buNone/>
              <a:defRPr sz="1800"/>
            </a:lvl4pPr>
            <a:lvl5pPr marL="3291840" indent="0">
              <a:buNone/>
              <a:defRPr sz="1800"/>
            </a:lvl5pPr>
            <a:lvl6pPr marL="4114800" indent="0">
              <a:buNone/>
              <a:defRPr sz="1800"/>
            </a:lvl6pPr>
            <a:lvl7pPr marL="4937760" indent="0">
              <a:buNone/>
              <a:defRPr sz="1800"/>
            </a:lvl7pPr>
            <a:lvl8pPr marL="5760720" indent="0">
              <a:buNone/>
              <a:defRPr sz="1800"/>
            </a:lvl8pPr>
            <a:lvl9pPr marL="6583680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77F5-BEAA-934E-941A-0C6CD7E5E05B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70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1570" y="1071038"/>
            <a:ext cx="14196060" cy="38883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1570" y="5355167"/>
            <a:ext cx="14196060" cy="12763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1570" y="18645298"/>
            <a:ext cx="3703320" cy="1071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C77F5-BEAA-934E-941A-0C6CD7E5E05B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2110" y="18645298"/>
            <a:ext cx="5554980" cy="1071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24310" y="18645298"/>
            <a:ext cx="3703320" cy="1071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0AC6A-E52F-B74E-A3DA-2974B4B77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039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645920" rtl="0" eaLnBrk="1" latinLnBrk="0" hangingPunct="1">
        <a:lnSpc>
          <a:spcPct val="90000"/>
        </a:lnSpc>
        <a:spcBef>
          <a:spcPct val="0"/>
        </a:spcBef>
        <a:buNone/>
        <a:defRPr sz="79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80" indent="-411480" algn="l" defTabSz="164592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5040" kern="1200">
          <a:solidFill>
            <a:schemeClr val="tx1"/>
          </a:solidFill>
          <a:latin typeface="+mn-lt"/>
          <a:ea typeface="+mn-ea"/>
          <a:cs typeface="+mn-cs"/>
        </a:defRPr>
      </a:lvl1pPr>
      <a:lvl2pPr marL="123444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05740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88036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4pPr>
      <a:lvl5pPr marL="370332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5pPr>
      <a:lvl6pPr marL="452628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6pPr>
      <a:lvl7pPr marL="534924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7pPr>
      <a:lvl8pPr marL="617220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8pPr>
      <a:lvl9pPr marL="699516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2pPr>
      <a:lvl3pPr marL="164592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3pPr>
      <a:lvl4pPr marL="246888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5pPr>
      <a:lvl6pPr marL="411480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6pPr>
      <a:lvl7pPr marL="493776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7pPr>
      <a:lvl8pPr marL="576072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8pPr>
      <a:lvl9pPr marL="658368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7530DBD-0BB4-F643-83BE-F11EE5C24519}"/>
              </a:ext>
            </a:extLst>
          </p:cNvPr>
          <p:cNvSpPr/>
          <p:nvPr/>
        </p:nvSpPr>
        <p:spPr>
          <a:xfrm>
            <a:off x="548640" y="1293964"/>
            <a:ext cx="15270480" cy="18238636"/>
          </a:xfrm>
          <a:custGeom>
            <a:avLst/>
            <a:gdLst>
              <a:gd name="connsiteX0" fmla="*/ 0 w 15270480"/>
              <a:gd name="connsiteY0" fmla="*/ 0 h 18238636"/>
              <a:gd name="connsiteX1" fmla="*/ 281917 w 15270480"/>
              <a:gd name="connsiteY1" fmla="*/ 0 h 18238636"/>
              <a:gd name="connsiteX2" fmla="*/ 563833 w 15270480"/>
              <a:gd name="connsiteY2" fmla="*/ 0 h 18238636"/>
              <a:gd name="connsiteX3" fmla="*/ 1303864 w 15270480"/>
              <a:gd name="connsiteY3" fmla="*/ 0 h 18238636"/>
              <a:gd name="connsiteX4" fmla="*/ 2043895 w 15270480"/>
              <a:gd name="connsiteY4" fmla="*/ 0 h 18238636"/>
              <a:gd name="connsiteX5" fmla="*/ 2783926 w 15270480"/>
              <a:gd name="connsiteY5" fmla="*/ 0 h 18238636"/>
              <a:gd name="connsiteX6" fmla="*/ 2913138 w 15270480"/>
              <a:gd name="connsiteY6" fmla="*/ 0 h 18238636"/>
              <a:gd name="connsiteX7" fmla="*/ 3195054 w 15270480"/>
              <a:gd name="connsiteY7" fmla="*/ 0 h 18238636"/>
              <a:gd name="connsiteX8" fmla="*/ 3935085 w 15270480"/>
              <a:gd name="connsiteY8" fmla="*/ 0 h 18238636"/>
              <a:gd name="connsiteX9" fmla="*/ 4827821 w 15270480"/>
              <a:gd name="connsiteY9" fmla="*/ 0 h 18238636"/>
              <a:gd name="connsiteX10" fmla="*/ 5720557 w 15270480"/>
              <a:gd name="connsiteY10" fmla="*/ 0 h 18238636"/>
              <a:gd name="connsiteX11" fmla="*/ 6307883 w 15270480"/>
              <a:gd name="connsiteY11" fmla="*/ 0 h 18238636"/>
              <a:gd name="connsiteX12" fmla="*/ 6742504 w 15270480"/>
              <a:gd name="connsiteY12" fmla="*/ 0 h 18238636"/>
              <a:gd name="connsiteX13" fmla="*/ 7329830 w 15270480"/>
              <a:gd name="connsiteY13" fmla="*/ 0 h 18238636"/>
              <a:gd name="connsiteX14" fmla="*/ 7917157 w 15270480"/>
              <a:gd name="connsiteY14" fmla="*/ 0 h 18238636"/>
              <a:gd name="connsiteX15" fmla="*/ 8046368 w 15270480"/>
              <a:gd name="connsiteY15" fmla="*/ 0 h 18238636"/>
              <a:gd name="connsiteX16" fmla="*/ 8786399 w 15270480"/>
              <a:gd name="connsiteY16" fmla="*/ 0 h 18238636"/>
              <a:gd name="connsiteX17" fmla="*/ 9526430 w 15270480"/>
              <a:gd name="connsiteY17" fmla="*/ 0 h 18238636"/>
              <a:gd name="connsiteX18" fmla="*/ 9655642 w 15270480"/>
              <a:gd name="connsiteY18" fmla="*/ 0 h 18238636"/>
              <a:gd name="connsiteX19" fmla="*/ 9937559 w 15270480"/>
              <a:gd name="connsiteY19" fmla="*/ 0 h 18238636"/>
              <a:gd name="connsiteX20" fmla="*/ 10372180 w 15270480"/>
              <a:gd name="connsiteY20" fmla="*/ 0 h 18238636"/>
              <a:gd name="connsiteX21" fmla="*/ 10654096 w 15270480"/>
              <a:gd name="connsiteY21" fmla="*/ 0 h 18238636"/>
              <a:gd name="connsiteX22" fmla="*/ 11241423 w 15270480"/>
              <a:gd name="connsiteY22" fmla="*/ 0 h 18238636"/>
              <a:gd name="connsiteX23" fmla="*/ 11523339 w 15270480"/>
              <a:gd name="connsiteY23" fmla="*/ 0 h 18238636"/>
              <a:gd name="connsiteX24" fmla="*/ 12416075 w 15270480"/>
              <a:gd name="connsiteY24" fmla="*/ 0 h 18238636"/>
              <a:gd name="connsiteX25" fmla="*/ 13308811 w 15270480"/>
              <a:gd name="connsiteY25" fmla="*/ 0 h 18238636"/>
              <a:gd name="connsiteX26" fmla="*/ 13438022 w 15270480"/>
              <a:gd name="connsiteY26" fmla="*/ 0 h 18238636"/>
              <a:gd name="connsiteX27" fmla="*/ 13567234 w 15270480"/>
              <a:gd name="connsiteY27" fmla="*/ 0 h 18238636"/>
              <a:gd name="connsiteX28" fmla="*/ 13849151 w 15270480"/>
              <a:gd name="connsiteY28" fmla="*/ 0 h 18238636"/>
              <a:gd name="connsiteX29" fmla="*/ 14283772 w 15270480"/>
              <a:gd name="connsiteY29" fmla="*/ 0 h 18238636"/>
              <a:gd name="connsiteX30" fmla="*/ 14565689 w 15270480"/>
              <a:gd name="connsiteY30" fmla="*/ 0 h 18238636"/>
              <a:gd name="connsiteX31" fmla="*/ 15270480 w 15270480"/>
              <a:gd name="connsiteY31" fmla="*/ 0 h 18238636"/>
              <a:gd name="connsiteX32" fmla="*/ 15270480 w 15270480"/>
              <a:gd name="connsiteY32" fmla="*/ 223570 h 18238636"/>
              <a:gd name="connsiteX33" fmla="*/ 15270480 w 15270480"/>
              <a:gd name="connsiteY33" fmla="*/ 447141 h 18238636"/>
              <a:gd name="connsiteX34" fmla="*/ 15270480 w 15270480"/>
              <a:gd name="connsiteY34" fmla="*/ 670711 h 18238636"/>
              <a:gd name="connsiteX35" fmla="*/ 15270480 w 15270480"/>
              <a:gd name="connsiteY35" fmla="*/ 1623827 h 18238636"/>
              <a:gd name="connsiteX36" fmla="*/ 15270480 w 15270480"/>
              <a:gd name="connsiteY36" fmla="*/ 1665011 h 18238636"/>
              <a:gd name="connsiteX37" fmla="*/ 15270480 w 15270480"/>
              <a:gd name="connsiteY37" fmla="*/ 1706195 h 18238636"/>
              <a:gd name="connsiteX38" fmla="*/ 15270480 w 15270480"/>
              <a:gd name="connsiteY38" fmla="*/ 2112152 h 18238636"/>
              <a:gd name="connsiteX39" fmla="*/ 15270480 w 15270480"/>
              <a:gd name="connsiteY39" fmla="*/ 2335722 h 18238636"/>
              <a:gd name="connsiteX40" fmla="*/ 15270480 w 15270480"/>
              <a:gd name="connsiteY40" fmla="*/ 2924065 h 18238636"/>
              <a:gd name="connsiteX41" fmla="*/ 15270480 w 15270480"/>
              <a:gd name="connsiteY41" fmla="*/ 2965249 h 18238636"/>
              <a:gd name="connsiteX42" fmla="*/ 15270480 w 15270480"/>
              <a:gd name="connsiteY42" fmla="*/ 3006433 h 18238636"/>
              <a:gd name="connsiteX43" fmla="*/ 15270480 w 15270480"/>
              <a:gd name="connsiteY43" fmla="*/ 3959549 h 18238636"/>
              <a:gd name="connsiteX44" fmla="*/ 15270480 w 15270480"/>
              <a:gd name="connsiteY44" fmla="*/ 4000733 h 18238636"/>
              <a:gd name="connsiteX45" fmla="*/ 15270480 w 15270480"/>
              <a:gd name="connsiteY45" fmla="*/ 4406690 h 18238636"/>
              <a:gd name="connsiteX46" fmla="*/ 15270480 w 15270480"/>
              <a:gd name="connsiteY46" fmla="*/ 5177419 h 18238636"/>
              <a:gd name="connsiteX47" fmla="*/ 15270480 w 15270480"/>
              <a:gd name="connsiteY47" fmla="*/ 5218603 h 18238636"/>
              <a:gd name="connsiteX48" fmla="*/ 15270480 w 15270480"/>
              <a:gd name="connsiteY48" fmla="*/ 5442174 h 18238636"/>
              <a:gd name="connsiteX49" fmla="*/ 15270480 w 15270480"/>
              <a:gd name="connsiteY49" fmla="*/ 5848130 h 18238636"/>
              <a:gd name="connsiteX50" fmla="*/ 15270480 w 15270480"/>
              <a:gd name="connsiteY50" fmla="*/ 6071701 h 18238636"/>
              <a:gd name="connsiteX51" fmla="*/ 15270480 w 15270480"/>
              <a:gd name="connsiteY51" fmla="*/ 7024817 h 18238636"/>
              <a:gd name="connsiteX52" fmla="*/ 15270480 w 15270480"/>
              <a:gd name="connsiteY52" fmla="*/ 7248387 h 18238636"/>
              <a:gd name="connsiteX53" fmla="*/ 15270480 w 15270480"/>
              <a:gd name="connsiteY53" fmla="*/ 7654344 h 18238636"/>
              <a:gd name="connsiteX54" fmla="*/ 15270480 w 15270480"/>
              <a:gd name="connsiteY54" fmla="*/ 8242687 h 18238636"/>
              <a:gd name="connsiteX55" fmla="*/ 15270480 w 15270480"/>
              <a:gd name="connsiteY55" fmla="*/ 8283871 h 18238636"/>
              <a:gd name="connsiteX56" fmla="*/ 15270480 w 15270480"/>
              <a:gd name="connsiteY56" fmla="*/ 8325055 h 18238636"/>
              <a:gd name="connsiteX57" fmla="*/ 15270480 w 15270480"/>
              <a:gd name="connsiteY57" fmla="*/ 9095784 h 18238636"/>
              <a:gd name="connsiteX58" fmla="*/ 15270480 w 15270480"/>
              <a:gd name="connsiteY58" fmla="*/ 9684127 h 18238636"/>
              <a:gd name="connsiteX59" fmla="*/ 15270480 w 15270480"/>
              <a:gd name="connsiteY59" fmla="*/ 10454857 h 18238636"/>
              <a:gd name="connsiteX60" fmla="*/ 15270480 w 15270480"/>
              <a:gd name="connsiteY60" fmla="*/ 11407973 h 18238636"/>
              <a:gd name="connsiteX61" fmla="*/ 15270480 w 15270480"/>
              <a:gd name="connsiteY61" fmla="*/ 12178702 h 18238636"/>
              <a:gd name="connsiteX62" fmla="*/ 15270480 w 15270480"/>
              <a:gd name="connsiteY62" fmla="*/ 12219886 h 18238636"/>
              <a:gd name="connsiteX63" fmla="*/ 15270480 w 15270480"/>
              <a:gd name="connsiteY63" fmla="*/ 12808229 h 18238636"/>
              <a:gd name="connsiteX64" fmla="*/ 15270480 w 15270480"/>
              <a:gd name="connsiteY64" fmla="*/ 13761345 h 18238636"/>
              <a:gd name="connsiteX65" fmla="*/ 15270480 w 15270480"/>
              <a:gd name="connsiteY65" fmla="*/ 14532074 h 18238636"/>
              <a:gd name="connsiteX66" fmla="*/ 15270480 w 15270480"/>
              <a:gd name="connsiteY66" fmla="*/ 14755645 h 18238636"/>
              <a:gd name="connsiteX67" fmla="*/ 15270480 w 15270480"/>
              <a:gd name="connsiteY67" fmla="*/ 15343988 h 18238636"/>
              <a:gd name="connsiteX68" fmla="*/ 15270480 w 15270480"/>
              <a:gd name="connsiteY68" fmla="*/ 15932331 h 18238636"/>
              <a:gd name="connsiteX69" fmla="*/ 15270480 w 15270480"/>
              <a:gd name="connsiteY69" fmla="*/ 16338288 h 18238636"/>
              <a:gd name="connsiteX70" fmla="*/ 15270480 w 15270480"/>
              <a:gd name="connsiteY70" fmla="*/ 17291404 h 18238636"/>
              <a:gd name="connsiteX71" fmla="*/ 15270480 w 15270480"/>
              <a:gd name="connsiteY71" fmla="*/ 17514974 h 18238636"/>
              <a:gd name="connsiteX72" fmla="*/ 15270480 w 15270480"/>
              <a:gd name="connsiteY72" fmla="*/ 18238636 h 18238636"/>
              <a:gd name="connsiteX73" fmla="*/ 14530449 w 15270480"/>
              <a:gd name="connsiteY73" fmla="*/ 18238636 h 18238636"/>
              <a:gd name="connsiteX74" fmla="*/ 14401237 w 15270480"/>
              <a:gd name="connsiteY74" fmla="*/ 18238636 h 18238636"/>
              <a:gd name="connsiteX75" fmla="*/ 14119321 w 15270480"/>
              <a:gd name="connsiteY75" fmla="*/ 18238636 h 18238636"/>
              <a:gd name="connsiteX76" fmla="*/ 13379290 w 15270480"/>
              <a:gd name="connsiteY76" fmla="*/ 18238636 h 18238636"/>
              <a:gd name="connsiteX77" fmla="*/ 13250078 w 15270480"/>
              <a:gd name="connsiteY77" fmla="*/ 18238636 h 18238636"/>
              <a:gd name="connsiteX78" fmla="*/ 12510047 w 15270480"/>
              <a:gd name="connsiteY78" fmla="*/ 18238636 h 18238636"/>
              <a:gd name="connsiteX79" fmla="*/ 12380835 w 15270480"/>
              <a:gd name="connsiteY79" fmla="*/ 18238636 h 18238636"/>
              <a:gd name="connsiteX80" fmla="*/ 11946214 w 15270480"/>
              <a:gd name="connsiteY80" fmla="*/ 18238636 h 18238636"/>
              <a:gd name="connsiteX81" fmla="*/ 11664297 w 15270480"/>
              <a:gd name="connsiteY81" fmla="*/ 18238636 h 18238636"/>
              <a:gd name="connsiteX82" fmla="*/ 11382381 w 15270480"/>
              <a:gd name="connsiteY82" fmla="*/ 18238636 h 18238636"/>
              <a:gd name="connsiteX83" fmla="*/ 11100464 w 15270480"/>
              <a:gd name="connsiteY83" fmla="*/ 18238636 h 18238636"/>
              <a:gd name="connsiteX84" fmla="*/ 10207729 w 15270480"/>
              <a:gd name="connsiteY84" fmla="*/ 18238636 h 18238636"/>
              <a:gd name="connsiteX85" fmla="*/ 9773107 w 15270480"/>
              <a:gd name="connsiteY85" fmla="*/ 18238636 h 18238636"/>
              <a:gd name="connsiteX86" fmla="*/ 9491191 w 15270480"/>
              <a:gd name="connsiteY86" fmla="*/ 18238636 h 18238636"/>
              <a:gd name="connsiteX87" fmla="*/ 9209274 w 15270480"/>
              <a:gd name="connsiteY87" fmla="*/ 18238636 h 18238636"/>
              <a:gd name="connsiteX88" fmla="*/ 8621948 w 15270480"/>
              <a:gd name="connsiteY88" fmla="*/ 18238636 h 18238636"/>
              <a:gd name="connsiteX89" fmla="*/ 7729212 w 15270480"/>
              <a:gd name="connsiteY89" fmla="*/ 18238636 h 18238636"/>
              <a:gd name="connsiteX90" fmla="*/ 7447296 w 15270480"/>
              <a:gd name="connsiteY90" fmla="*/ 18238636 h 18238636"/>
              <a:gd name="connsiteX91" fmla="*/ 6859969 w 15270480"/>
              <a:gd name="connsiteY91" fmla="*/ 18238636 h 18238636"/>
              <a:gd name="connsiteX92" fmla="*/ 5967234 w 15270480"/>
              <a:gd name="connsiteY92" fmla="*/ 18238636 h 18238636"/>
              <a:gd name="connsiteX93" fmla="*/ 5838022 w 15270480"/>
              <a:gd name="connsiteY93" fmla="*/ 18238636 h 18238636"/>
              <a:gd name="connsiteX94" fmla="*/ 5403401 w 15270480"/>
              <a:gd name="connsiteY94" fmla="*/ 18238636 h 18238636"/>
              <a:gd name="connsiteX95" fmla="*/ 5274189 w 15270480"/>
              <a:gd name="connsiteY95" fmla="*/ 18238636 h 18238636"/>
              <a:gd name="connsiteX96" fmla="*/ 5144977 w 15270480"/>
              <a:gd name="connsiteY96" fmla="*/ 18238636 h 18238636"/>
              <a:gd name="connsiteX97" fmla="*/ 4863061 w 15270480"/>
              <a:gd name="connsiteY97" fmla="*/ 18238636 h 18238636"/>
              <a:gd name="connsiteX98" fmla="*/ 4733849 w 15270480"/>
              <a:gd name="connsiteY98" fmla="*/ 18238636 h 18238636"/>
              <a:gd name="connsiteX99" fmla="*/ 4604637 w 15270480"/>
              <a:gd name="connsiteY99" fmla="*/ 18238636 h 18238636"/>
              <a:gd name="connsiteX100" fmla="*/ 4017311 w 15270480"/>
              <a:gd name="connsiteY100" fmla="*/ 18238636 h 18238636"/>
              <a:gd name="connsiteX101" fmla="*/ 3888099 w 15270480"/>
              <a:gd name="connsiteY101" fmla="*/ 18238636 h 18238636"/>
              <a:gd name="connsiteX102" fmla="*/ 3606183 w 15270480"/>
              <a:gd name="connsiteY102" fmla="*/ 18238636 h 18238636"/>
              <a:gd name="connsiteX103" fmla="*/ 3171561 w 15270480"/>
              <a:gd name="connsiteY103" fmla="*/ 18238636 h 18238636"/>
              <a:gd name="connsiteX104" fmla="*/ 3042349 w 15270480"/>
              <a:gd name="connsiteY104" fmla="*/ 18238636 h 18238636"/>
              <a:gd name="connsiteX105" fmla="*/ 2607728 w 15270480"/>
              <a:gd name="connsiteY105" fmla="*/ 18238636 h 18238636"/>
              <a:gd name="connsiteX106" fmla="*/ 1714992 w 15270480"/>
              <a:gd name="connsiteY106" fmla="*/ 18238636 h 18238636"/>
              <a:gd name="connsiteX107" fmla="*/ 974961 w 15270480"/>
              <a:gd name="connsiteY107" fmla="*/ 18238636 h 18238636"/>
              <a:gd name="connsiteX108" fmla="*/ 845750 w 15270480"/>
              <a:gd name="connsiteY108" fmla="*/ 18238636 h 18238636"/>
              <a:gd name="connsiteX109" fmla="*/ 563833 w 15270480"/>
              <a:gd name="connsiteY109" fmla="*/ 18238636 h 18238636"/>
              <a:gd name="connsiteX110" fmla="*/ 0 w 15270480"/>
              <a:gd name="connsiteY110" fmla="*/ 18238636 h 18238636"/>
              <a:gd name="connsiteX111" fmla="*/ 0 w 15270480"/>
              <a:gd name="connsiteY111" fmla="*/ 17832679 h 18238636"/>
              <a:gd name="connsiteX112" fmla="*/ 0 w 15270480"/>
              <a:gd name="connsiteY112" fmla="*/ 17609109 h 18238636"/>
              <a:gd name="connsiteX113" fmla="*/ 0 w 15270480"/>
              <a:gd name="connsiteY113" fmla="*/ 16655993 h 18238636"/>
              <a:gd name="connsiteX114" fmla="*/ 0 w 15270480"/>
              <a:gd name="connsiteY114" fmla="*/ 16432423 h 18238636"/>
              <a:gd name="connsiteX115" fmla="*/ 0 w 15270480"/>
              <a:gd name="connsiteY115" fmla="*/ 16391239 h 18238636"/>
              <a:gd name="connsiteX116" fmla="*/ 0 w 15270480"/>
              <a:gd name="connsiteY116" fmla="*/ 16167668 h 18238636"/>
              <a:gd name="connsiteX117" fmla="*/ 0 w 15270480"/>
              <a:gd name="connsiteY117" fmla="*/ 15214552 h 18238636"/>
              <a:gd name="connsiteX118" fmla="*/ 0 w 15270480"/>
              <a:gd name="connsiteY118" fmla="*/ 14443823 h 18238636"/>
              <a:gd name="connsiteX119" fmla="*/ 0 w 15270480"/>
              <a:gd name="connsiteY119" fmla="*/ 14220253 h 18238636"/>
              <a:gd name="connsiteX120" fmla="*/ 0 w 15270480"/>
              <a:gd name="connsiteY120" fmla="*/ 13449523 h 18238636"/>
              <a:gd name="connsiteX121" fmla="*/ 0 w 15270480"/>
              <a:gd name="connsiteY121" fmla="*/ 13408339 h 18238636"/>
              <a:gd name="connsiteX122" fmla="*/ 0 w 15270480"/>
              <a:gd name="connsiteY122" fmla="*/ 12637610 h 18238636"/>
              <a:gd name="connsiteX123" fmla="*/ 0 w 15270480"/>
              <a:gd name="connsiteY123" fmla="*/ 11866880 h 18238636"/>
              <a:gd name="connsiteX124" fmla="*/ 0 w 15270480"/>
              <a:gd name="connsiteY124" fmla="*/ 11096151 h 18238636"/>
              <a:gd name="connsiteX125" fmla="*/ 0 w 15270480"/>
              <a:gd name="connsiteY125" fmla="*/ 10143035 h 18238636"/>
              <a:gd name="connsiteX126" fmla="*/ 0 w 15270480"/>
              <a:gd name="connsiteY126" fmla="*/ 9919465 h 18238636"/>
              <a:gd name="connsiteX127" fmla="*/ 0 w 15270480"/>
              <a:gd name="connsiteY127" fmla="*/ 9148735 h 18238636"/>
              <a:gd name="connsiteX128" fmla="*/ 0 w 15270480"/>
              <a:gd name="connsiteY128" fmla="*/ 8742778 h 18238636"/>
              <a:gd name="connsiteX129" fmla="*/ 0 w 15270480"/>
              <a:gd name="connsiteY129" fmla="*/ 7972049 h 18238636"/>
              <a:gd name="connsiteX130" fmla="*/ 0 w 15270480"/>
              <a:gd name="connsiteY130" fmla="*/ 7566092 h 18238636"/>
              <a:gd name="connsiteX131" fmla="*/ 0 w 15270480"/>
              <a:gd name="connsiteY131" fmla="*/ 7160135 h 18238636"/>
              <a:gd name="connsiteX132" fmla="*/ 0 w 15270480"/>
              <a:gd name="connsiteY132" fmla="*/ 6571792 h 18238636"/>
              <a:gd name="connsiteX133" fmla="*/ 0 w 15270480"/>
              <a:gd name="connsiteY133" fmla="*/ 5801063 h 18238636"/>
              <a:gd name="connsiteX134" fmla="*/ 0 w 15270480"/>
              <a:gd name="connsiteY134" fmla="*/ 5395106 h 18238636"/>
              <a:gd name="connsiteX135" fmla="*/ 0 w 15270480"/>
              <a:gd name="connsiteY135" fmla="*/ 5353922 h 18238636"/>
              <a:gd name="connsiteX136" fmla="*/ 0 w 15270480"/>
              <a:gd name="connsiteY136" fmla="*/ 4400806 h 18238636"/>
              <a:gd name="connsiteX137" fmla="*/ 0 w 15270480"/>
              <a:gd name="connsiteY137" fmla="*/ 4359622 h 18238636"/>
              <a:gd name="connsiteX138" fmla="*/ 0 w 15270480"/>
              <a:gd name="connsiteY138" fmla="*/ 3771279 h 18238636"/>
              <a:gd name="connsiteX139" fmla="*/ 0 w 15270480"/>
              <a:gd name="connsiteY139" fmla="*/ 3365323 h 18238636"/>
              <a:gd name="connsiteX140" fmla="*/ 0 w 15270480"/>
              <a:gd name="connsiteY140" fmla="*/ 2594593 h 18238636"/>
              <a:gd name="connsiteX141" fmla="*/ 0 w 15270480"/>
              <a:gd name="connsiteY141" fmla="*/ 1823864 h 18238636"/>
              <a:gd name="connsiteX142" fmla="*/ 0 w 15270480"/>
              <a:gd name="connsiteY142" fmla="*/ 1053134 h 18238636"/>
              <a:gd name="connsiteX143" fmla="*/ 0 w 15270480"/>
              <a:gd name="connsiteY143" fmla="*/ 0 h 18238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15270480" h="18238636" fill="none" extrusionOk="0">
                <a:moveTo>
                  <a:pt x="0" y="0"/>
                </a:moveTo>
                <a:cubicBezTo>
                  <a:pt x="87891" y="-19557"/>
                  <a:pt x="150584" y="4809"/>
                  <a:pt x="281917" y="0"/>
                </a:cubicBezTo>
                <a:cubicBezTo>
                  <a:pt x="413250" y="-4809"/>
                  <a:pt x="441058" y="22707"/>
                  <a:pt x="563833" y="0"/>
                </a:cubicBezTo>
                <a:cubicBezTo>
                  <a:pt x="686608" y="-22707"/>
                  <a:pt x="1031641" y="981"/>
                  <a:pt x="1303864" y="0"/>
                </a:cubicBezTo>
                <a:cubicBezTo>
                  <a:pt x="1576087" y="-981"/>
                  <a:pt x="1731999" y="60627"/>
                  <a:pt x="2043895" y="0"/>
                </a:cubicBezTo>
                <a:cubicBezTo>
                  <a:pt x="2355791" y="-60627"/>
                  <a:pt x="2415940" y="71068"/>
                  <a:pt x="2783926" y="0"/>
                </a:cubicBezTo>
                <a:cubicBezTo>
                  <a:pt x="3151912" y="-71068"/>
                  <a:pt x="2854428" y="5206"/>
                  <a:pt x="2913138" y="0"/>
                </a:cubicBezTo>
                <a:cubicBezTo>
                  <a:pt x="2971848" y="-5206"/>
                  <a:pt x="3058024" y="10452"/>
                  <a:pt x="3195054" y="0"/>
                </a:cubicBezTo>
                <a:cubicBezTo>
                  <a:pt x="3332084" y="-10452"/>
                  <a:pt x="3725478" y="15459"/>
                  <a:pt x="3935085" y="0"/>
                </a:cubicBezTo>
                <a:cubicBezTo>
                  <a:pt x="4144692" y="-15459"/>
                  <a:pt x="4421778" y="8160"/>
                  <a:pt x="4827821" y="0"/>
                </a:cubicBezTo>
                <a:cubicBezTo>
                  <a:pt x="5233864" y="-8160"/>
                  <a:pt x="5423279" y="72202"/>
                  <a:pt x="5720557" y="0"/>
                </a:cubicBezTo>
                <a:cubicBezTo>
                  <a:pt x="6017835" y="-72202"/>
                  <a:pt x="6050172" y="12967"/>
                  <a:pt x="6307883" y="0"/>
                </a:cubicBezTo>
                <a:cubicBezTo>
                  <a:pt x="6565594" y="-12967"/>
                  <a:pt x="6534165" y="42194"/>
                  <a:pt x="6742504" y="0"/>
                </a:cubicBezTo>
                <a:cubicBezTo>
                  <a:pt x="6950843" y="-42194"/>
                  <a:pt x="7116504" y="53912"/>
                  <a:pt x="7329830" y="0"/>
                </a:cubicBezTo>
                <a:cubicBezTo>
                  <a:pt x="7543156" y="-53912"/>
                  <a:pt x="7714392" y="37996"/>
                  <a:pt x="7917157" y="0"/>
                </a:cubicBezTo>
                <a:cubicBezTo>
                  <a:pt x="8119922" y="-37996"/>
                  <a:pt x="8002642" y="1311"/>
                  <a:pt x="8046368" y="0"/>
                </a:cubicBezTo>
                <a:cubicBezTo>
                  <a:pt x="8090094" y="-1311"/>
                  <a:pt x="8627096" y="12173"/>
                  <a:pt x="8786399" y="0"/>
                </a:cubicBezTo>
                <a:cubicBezTo>
                  <a:pt x="8945702" y="-12173"/>
                  <a:pt x="9243940" y="26619"/>
                  <a:pt x="9526430" y="0"/>
                </a:cubicBezTo>
                <a:cubicBezTo>
                  <a:pt x="9808920" y="-26619"/>
                  <a:pt x="9600986" y="14221"/>
                  <a:pt x="9655642" y="0"/>
                </a:cubicBezTo>
                <a:cubicBezTo>
                  <a:pt x="9710298" y="-14221"/>
                  <a:pt x="9827834" y="6578"/>
                  <a:pt x="9937559" y="0"/>
                </a:cubicBezTo>
                <a:cubicBezTo>
                  <a:pt x="10047284" y="-6578"/>
                  <a:pt x="10252752" y="35481"/>
                  <a:pt x="10372180" y="0"/>
                </a:cubicBezTo>
                <a:cubicBezTo>
                  <a:pt x="10491608" y="-35481"/>
                  <a:pt x="10532656" y="5180"/>
                  <a:pt x="10654096" y="0"/>
                </a:cubicBezTo>
                <a:cubicBezTo>
                  <a:pt x="10775536" y="-5180"/>
                  <a:pt x="11040747" y="65805"/>
                  <a:pt x="11241423" y="0"/>
                </a:cubicBezTo>
                <a:cubicBezTo>
                  <a:pt x="11442099" y="-65805"/>
                  <a:pt x="11443442" y="12890"/>
                  <a:pt x="11523339" y="0"/>
                </a:cubicBezTo>
                <a:cubicBezTo>
                  <a:pt x="11603236" y="-12890"/>
                  <a:pt x="11973954" y="25591"/>
                  <a:pt x="12416075" y="0"/>
                </a:cubicBezTo>
                <a:cubicBezTo>
                  <a:pt x="12858196" y="-25591"/>
                  <a:pt x="13098399" y="35786"/>
                  <a:pt x="13308811" y="0"/>
                </a:cubicBezTo>
                <a:cubicBezTo>
                  <a:pt x="13519223" y="-35786"/>
                  <a:pt x="13381060" y="6889"/>
                  <a:pt x="13438022" y="0"/>
                </a:cubicBezTo>
                <a:cubicBezTo>
                  <a:pt x="13494984" y="-6889"/>
                  <a:pt x="13523041" y="3952"/>
                  <a:pt x="13567234" y="0"/>
                </a:cubicBezTo>
                <a:cubicBezTo>
                  <a:pt x="13611427" y="-3952"/>
                  <a:pt x="13724429" y="27485"/>
                  <a:pt x="13849151" y="0"/>
                </a:cubicBezTo>
                <a:cubicBezTo>
                  <a:pt x="13973873" y="-27485"/>
                  <a:pt x="14119052" y="35988"/>
                  <a:pt x="14283772" y="0"/>
                </a:cubicBezTo>
                <a:cubicBezTo>
                  <a:pt x="14448492" y="-35988"/>
                  <a:pt x="14466422" y="18"/>
                  <a:pt x="14565689" y="0"/>
                </a:cubicBezTo>
                <a:cubicBezTo>
                  <a:pt x="14664956" y="-18"/>
                  <a:pt x="15062489" y="47044"/>
                  <a:pt x="15270480" y="0"/>
                </a:cubicBezTo>
                <a:cubicBezTo>
                  <a:pt x="15288588" y="73662"/>
                  <a:pt x="15264361" y="121455"/>
                  <a:pt x="15270480" y="223570"/>
                </a:cubicBezTo>
                <a:cubicBezTo>
                  <a:pt x="15276599" y="325685"/>
                  <a:pt x="15262113" y="357226"/>
                  <a:pt x="15270480" y="447141"/>
                </a:cubicBezTo>
                <a:cubicBezTo>
                  <a:pt x="15278847" y="537056"/>
                  <a:pt x="15259488" y="600641"/>
                  <a:pt x="15270480" y="670711"/>
                </a:cubicBezTo>
                <a:cubicBezTo>
                  <a:pt x="15281472" y="740781"/>
                  <a:pt x="15264504" y="1237929"/>
                  <a:pt x="15270480" y="1623827"/>
                </a:cubicBezTo>
                <a:cubicBezTo>
                  <a:pt x="15276456" y="2009725"/>
                  <a:pt x="15269777" y="1655624"/>
                  <a:pt x="15270480" y="1665011"/>
                </a:cubicBezTo>
                <a:cubicBezTo>
                  <a:pt x="15271183" y="1674398"/>
                  <a:pt x="15265744" y="1697648"/>
                  <a:pt x="15270480" y="1706195"/>
                </a:cubicBezTo>
                <a:cubicBezTo>
                  <a:pt x="15275216" y="1714742"/>
                  <a:pt x="15243995" y="2014201"/>
                  <a:pt x="15270480" y="2112152"/>
                </a:cubicBezTo>
                <a:cubicBezTo>
                  <a:pt x="15296965" y="2210103"/>
                  <a:pt x="15261163" y="2274042"/>
                  <a:pt x="15270480" y="2335722"/>
                </a:cubicBezTo>
                <a:cubicBezTo>
                  <a:pt x="15279797" y="2397402"/>
                  <a:pt x="15237916" y="2720772"/>
                  <a:pt x="15270480" y="2924065"/>
                </a:cubicBezTo>
                <a:cubicBezTo>
                  <a:pt x="15303044" y="3127358"/>
                  <a:pt x="15268383" y="2954494"/>
                  <a:pt x="15270480" y="2965249"/>
                </a:cubicBezTo>
                <a:cubicBezTo>
                  <a:pt x="15272577" y="2976004"/>
                  <a:pt x="15270318" y="2989107"/>
                  <a:pt x="15270480" y="3006433"/>
                </a:cubicBezTo>
                <a:cubicBezTo>
                  <a:pt x="15270642" y="3023759"/>
                  <a:pt x="15178061" y="3692790"/>
                  <a:pt x="15270480" y="3959549"/>
                </a:cubicBezTo>
                <a:cubicBezTo>
                  <a:pt x="15362899" y="4226308"/>
                  <a:pt x="15267157" y="3987329"/>
                  <a:pt x="15270480" y="4000733"/>
                </a:cubicBezTo>
                <a:cubicBezTo>
                  <a:pt x="15273803" y="4014137"/>
                  <a:pt x="15261836" y="4268657"/>
                  <a:pt x="15270480" y="4406690"/>
                </a:cubicBezTo>
                <a:cubicBezTo>
                  <a:pt x="15279124" y="4544723"/>
                  <a:pt x="15217999" y="4988168"/>
                  <a:pt x="15270480" y="5177419"/>
                </a:cubicBezTo>
                <a:cubicBezTo>
                  <a:pt x="15322961" y="5366670"/>
                  <a:pt x="15267066" y="5205964"/>
                  <a:pt x="15270480" y="5218603"/>
                </a:cubicBezTo>
                <a:cubicBezTo>
                  <a:pt x="15273894" y="5231242"/>
                  <a:pt x="15255452" y="5388065"/>
                  <a:pt x="15270480" y="5442174"/>
                </a:cubicBezTo>
                <a:cubicBezTo>
                  <a:pt x="15285508" y="5496283"/>
                  <a:pt x="15259692" y="5715129"/>
                  <a:pt x="15270480" y="5848130"/>
                </a:cubicBezTo>
                <a:cubicBezTo>
                  <a:pt x="15281268" y="5981131"/>
                  <a:pt x="15263869" y="6004420"/>
                  <a:pt x="15270480" y="6071701"/>
                </a:cubicBezTo>
                <a:cubicBezTo>
                  <a:pt x="15277091" y="6138982"/>
                  <a:pt x="15220087" y="6748436"/>
                  <a:pt x="15270480" y="7024817"/>
                </a:cubicBezTo>
                <a:cubicBezTo>
                  <a:pt x="15320873" y="7301198"/>
                  <a:pt x="15270125" y="7191393"/>
                  <a:pt x="15270480" y="7248387"/>
                </a:cubicBezTo>
                <a:cubicBezTo>
                  <a:pt x="15270835" y="7305381"/>
                  <a:pt x="15243913" y="7569050"/>
                  <a:pt x="15270480" y="7654344"/>
                </a:cubicBezTo>
                <a:cubicBezTo>
                  <a:pt x="15297047" y="7739638"/>
                  <a:pt x="15254968" y="8053255"/>
                  <a:pt x="15270480" y="8242687"/>
                </a:cubicBezTo>
                <a:cubicBezTo>
                  <a:pt x="15285992" y="8432119"/>
                  <a:pt x="15267756" y="8264111"/>
                  <a:pt x="15270480" y="8283871"/>
                </a:cubicBezTo>
                <a:cubicBezTo>
                  <a:pt x="15273204" y="8303631"/>
                  <a:pt x="15266921" y="8306920"/>
                  <a:pt x="15270480" y="8325055"/>
                </a:cubicBezTo>
                <a:cubicBezTo>
                  <a:pt x="15274039" y="8343190"/>
                  <a:pt x="15236020" y="8782458"/>
                  <a:pt x="15270480" y="9095784"/>
                </a:cubicBezTo>
                <a:cubicBezTo>
                  <a:pt x="15304940" y="9409110"/>
                  <a:pt x="15230321" y="9532063"/>
                  <a:pt x="15270480" y="9684127"/>
                </a:cubicBezTo>
                <a:cubicBezTo>
                  <a:pt x="15310639" y="9836191"/>
                  <a:pt x="15248767" y="10175787"/>
                  <a:pt x="15270480" y="10454857"/>
                </a:cubicBezTo>
                <a:cubicBezTo>
                  <a:pt x="15292193" y="10733927"/>
                  <a:pt x="15184057" y="11190494"/>
                  <a:pt x="15270480" y="11407973"/>
                </a:cubicBezTo>
                <a:cubicBezTo>
                  <a:pt x="15356903" y="11625452"/>
                  <a:pt x="15227350" y="11843765"/>
                  <a:pt x="15270480" y="12178702"/>
                </a:cubicBezTo>
                <a:cubicBezTo>
                  <a:pt x="15313610" y="12513639"/>
                  <a:pt x="15266512" y="12209281"/>
                  <a:pt x="15270480" y="12219886"/>
                </a:cubicBezTo>
                <a:cubicBezTo>
                  <a:pt x="15274448" y="12230491"/>
                  <a:pt x="15206537" y="12614101"/>
                  <a:pt x="15270480" y="12808229"/>
                </a:cubicBezTo>
                <a:cubicBezTo>
                  <a:pt x="15334423" y="13002357"/>
                  <a:pt x="15169258" y="13547379"/>
                  <a:pt x="15270480" y="13761345"/>
                </a:cubicBezTo>
                <a:cubicBezTo>
                  <a:pt x="15371702" y="13975311"/>
                  <a:pt x="15237577" y="14198535"/>
                  <a:pt x="15270480" y="14532074"/>
                </a:cubicBezTo>
                <a:cubicBezTo>
                  <a:pt x="15303383" y="14865613"/>
                  <a:pt x="15249453" y="14650251"/>
                  <a:pt x="15270480" y="14755645"/>
                </a:cubicBezTo>
                <a:cubicBezTo>
                  <a:pt x="15291507" y="14861039"/>
                  <a:pt x="15250096" y="15153768"/>
                  <a:pt x="15270480" y="15343988"/>
                </a:cubicBezTo>
                <a:cubicBezTo>
                  <a:pt x="15290864" y="15534208"/>
                  <a:pt x="15217082" y="15746933"/>
                  <a:pt x="15270480" y="15932331"/>
                </a:cubicBezTo>
                <a:cubicBezTo>
                  <a:pt x="15323878" y="16117729"/>
                  <a:pt x="15225595" y="16238663"/>
                  <a:pt x="15270480" y="16338288"/>
                </a:cubicBezTo>
                <a:cubicBezTo>
                  <a:pt x="15315365" y="16437913"/>
                  <a:pt x="15214429" y="17046364"/>
                  <a:pt x="15270480" y="17291404"/>
                </a:cubicBezTo>
                <a:cubicBezTo>
                  <a:pt x="15326531" y="17536444"/>
                  <a:pt x="15251837" y="17422059"/>
                  <a:pt x="15270480" y="17514974"/>
                </a:cubicBezTo>
                <a:cubicBezTo>
                  <a:pt x="15289123" y="17607889"/>
                  <a:pt x="15229584" y="17894195"/>
                  <a:pt x="15270480" y="18238636"/>
                </a:cubicBezTo>
                <a:cubicBezTo>
                  <a:pt x="15120821" y="18317232"/>
                  <a:pt x="14829992" y="18208443"/>
                  <a:pt x="14530449" y="18238636"/>
                </a:cubicBezTo>
                <a:cubicBezTo>
                  <a:pt x="14230906" y="18268829"/>
                  <a:pt x="14450379" y="18237141"/>
                  <a:pt x="14401237" y="18238636"/>
                </a:cubicBezTo>
                <a:cubicBezTo>
                  <a:pt x="14352095" y="18240131"/>
                  <a:pt x="14200796" y="18235451"/>
                  <a:pt x="14119321" y="18238636"/>
                </a:cubicBezTo>
                <a:cubicBezTo>
                  <a:pt x="14037846" y="18241821"/>
                  <a:pt x="13578581" y="18174775"/>
                  <a:pt x="13379290" y="18238636"/>
                </a:cubicBezTo>
                <a:cubicBezTo>
                  <a:pt x="13179999" y="18302497"/>
                  <a:pt x="13277126" y="18233339"/>
                  <a:pt x="13250078" y="18238636"/>
                </a:cubicBezTo>
                <a:cubicBezTo>
                  <a:pt x="13223030" y="18243933"/>
                  <a:pt x="12750326" y="18220830"/>
                  <a:pt x="12510047" y="18238636"/>
                </a:cubicBezTo>
                <a:cubicBezTo>
                  <a:pt x="12269768" y="18256442"/>
                  <a:pt x="12423265" y="18232880"/>
                  <a:pt x="12380835" y="18238636"/>
                </a:cubicBezTo>
                <a:cubicBezTo>
                  <a:pt x="12338405" y="18244392"/>
                  <a:pt x="12048024" y="18188398"/>
                  <a:pt x="11946214" y="18238636"/>
                </a:cubicBezTo>
                <a:cubicBezTo>
                  <a:pt x="11844404" y="18288874"/>
                  <a:pt x="11787684" y="18232828"/>
                  <a:pt x="11664297" y="18238636"/>
                </a:cubicBezTo>
                <a:cubicBezTo>
                  <a:pt x="11540910" y="18244444"/>
                  <a:pt x="11517468" y="18230502"/>
                  <a:pt x="11382381" y="18238636"/>
                </a:cubicBezTo>
                <a:cubicBezTo>
                  <a:pt x="11247294" y="18246770"/>
                  <a:pt x="11215676" y="18220444"/>
                  <a:pt x="11100464" y="18238636"/>
                </a:cubicBezTo>
                <a:cubicBezTo>
                  <a:pt x="10985252" y="18256828"/>
                  <a:pt x="10592094" y="18160937"/>
                  <a:pt x="10207729" y="18238636"/>
                </a:cubicBezTo>
                <a:cubicBezTo>
                  <a:pt x="9823365" y="18316335"/>
                  <a:pt x="9879363" y="18194526"/>
                  <a:pt x="9773107" y="18238636"/>
                </a:cubicBezTo>
                <a:cubicBezTo>
                  <a:pt x="9666851" y="18282746"/>
                  <a:pt x="9563555" y="18205638"/>
                  <a:pt x="9491191" y="18238636"/>
                </a:cubicBezTo>
                <a:cubicBezTo>
                  <a:pt x="9418827" y="18271634"/>
                  <a:pt x="9291519" y="18212849"/>
                  <a:pt x="9209274" y="18238636"/>
                </a:cubicBezTo>
                <a:cubicBezTo>
                  <a:pt x="9127029" y="18264423"/>
                  <a:pt x="8881878" y="18181704"/>
                  <a:pt x="8621948" y="18238636"/>
                </a:cubicBezTo>
                <a:cubicBezTo>
                  <a:pt x="8362018" y="18295568"/>
                  <a:pt x="8051321" y="18192496"/>
                  <a:pt x="7729212" y="18238636"/>
                </a:cubicBezTo>
                <a:cubicBezTo>
                  <a:pt x="7407103" y="18284776"/>
                  <a:pt x="7553812" y="18230804"/>
                  <a:pt x="7447296" y="18238636"/>
                </a:cubicBezTo>
                <a:cubicBezTo>
                  <a:pt x="7340780" y="18246468"/>
                  <a:pt x="6998844" y="18180950"/>
                  <a:pt x="6859969" y="18238636"/>
                </a:cubicBezTo>
                <a:cubicBezTo>
                  <a:pt x="6721094" y="18296322"/>
                  <a:pt x="6337101" y="18185409"/>
                  <a:pt x="5967234" y="18238636"/>
                </a:cubicBezTo>
                <a:cubicBezTo>
                  <a:pt x="5597367" y="18291863"/>
                  <a:pt x="5901013" y="18225405"/>
                  <a:pt x="5838022" y="18238636"/>
                </a:cubicBezTo>
                <a:cubicBezTo>
                  <a:pt x="5775031" y="18251867"/>
                  <a:pt x="5598883" y="18217619"/>
                  <a:pt x="5403401" y="18238636"/>
                </a:cubicBezTo>
                <a:cubicBezTo>
                  <a:pt x="5207919" y="18259653"/>
                  <a:pt x="5308505" y="18226664"/>
                  <a:pt x="5274189" y="18238636"/>
                </a:cubicBezTo>
                <a:cubicBezTo>
                  <a:pt x="5239873" y="18250608"/>
                  <a:pt x="5180330" y="18236810"/>
                  <a:pt x="5144977" y="18238636"/>
                </a:cubicBezTo>
                <a:cubicBezTo>
                  <a:pt x="5109624" y="18240462"/>
                  <a:pt x="4970075" y="18214285"/>
                  <a:pt x="4863061" y="18238636"/>
                </a:cubicBezTo>
                <a:cubicBezTo>
                  <a:pt x="4756047" y="18262987"/>
                  <a:pt x="4786143" y="18224438"/>
                  <a:pt x="4733849" y="18238636"/>
                </a:cubicBezTo>
                <a:cubicBezTo>
                  <a:pt x="4681555" y="18252834"/>
                  <a:pt x="4644667" y="18229435"/>
                  <a:pt x="4604637" y="18238636"/>
                </a:cubicBezTo>
                <a:cubicBezTo>
                  <a:pt x="4564607" y="18247837"/>
                  <a:pt x="4278260" y="18201051"/>
                  <a:pt x="4017311" y="18238636"/>
                </a:cubicBezTo>
                <a:cubicBezTo>
                  <a:pt x="3756362" y="18276221"/>
                  <a:pt x="3930902" y="18232085"/>
                  <a:pt x="3888099" y="18238636"/>
                </a:cubicBezTo>
                <a:cubicBezTo>
                  <a:pt x="3845296" y="18245187"/>
                  <a:pt x="3735392" y="18205099"/>
                  <a:pt x="3606183" y="18238636"/>
                </a:cubicBezTo>
                <a:cubicBezTo>
                  <a:pt x="3476974" y="18272173"/>
                  <a:pt x="3337908" y="18211861"/>
                  <a:pt x="3171561" y="18238636"/>
                </a:cubicBezTo>
                <a:cubicBezTo>
                  <a:pt x="3005214" y="18265411"/>
                  <a:pt x="3102928" y="18227811"/>
                  <a:pt x="3042349" y="18238636"/>
                </a:cubicBezTo>
                <a:cubicBezTo>
                  <a:pt x="2981770" y="18249461"/>
                  <a:pt x="2795246" y="18234602"/>
                  <a:pt x="2607728" y="18238636"/>
                </a:cubicBezTo>
                <a:cubicBezTo>
                  <a:pt x="2420210" y="18242670"/>
                  <a:pt x="2123561" y="18230597"/>
                  <a:pt x="1714992" y="18238636"/>
                </a:cubicBezTo>
                <a:cubicBezTo>
                  <a:pt x="1306423" y="18246675"/>
                  <a:pt x="1218713" y="18193671"/>
                  <a:pt x="974961" y="18238636"/>
                </a:cubicBezTo>
                <a:cubicBezTo>
                  <a:pt x="731209" y="18283601"/>
                  <a:pt x="889690" y="18223268"/>
                  <a:pt x="845750" y="18238636"/>
                </a:cubicBezTo>
                <a:cubicBezTo>
                  <a:pt x="801810" y="18254004"/>
                  <a:pt x="701433" y="18214518"/>
                  <a:pt x="563833" y="18238636"/>
                </a:cubicBezTo>
                <a:cubicBezTo>
                  <a:pt x="426233" y="18262754"/>
                  <a:pt x="234892" y="18197797"/>
                  <a:pt x="0" y="18238636"/>
                </a:cubicBezTo>
                <a:cubicBezTo>
                  <a:pt x="-38103" y="18047078"/>
                  <a:pt x="44404" y="18024080"/>
                  <a:pt x="0" y="17832679"/>
                </a:cubicBezTo>
                <a:cubicBezTo>
                  <a:pt x="-44404" y="17641278"/>
                  <a:pt x="5233" y="17690639"/>
                  <a:pt x="0" y="17609109"/>
                </a:cubicBezTo>
                <a:cubicBezTo>
                  <a:pt x="-5233" y="17527579"/>
                  <a:pt x="34181" y="16919890"/>
                  <a:pt x="0" y="16655993"/>
                </a:cubicBezTo>
                <a:cubicBezTo>
                  <a:pt x="-34181" y="16392096"/>
                  <a:pt x="19933" y="16509299"/>
                  <a:pt x="0" y="16432423"/>
                </a:cubicBezTo>
                <a:cubicBezTo>
                  <a:pt x="-19933" y="16355547"/>
                  <a:pt x="4873" y="16407096"/>
                  <a:pt x="0" y="16391239"/>
                </a:cubicBezTo>
                <a:cubicBezTo>
                  <a:pt x="-4873" y="16375382"/>
                  <a:pt x="24674" y="16260224"/>
                  <a:pt x="0" y="16167668"/>
                </a:cubicBezTo>
                <a:cubicBezTo>
                  <a:pt x="-24674" y="16075112"/>
                  <a:pt x="40778" y="15572296"/>
                  <a:pt x="0" y="15214552"/>
                </a:cubicBezTo>
                <a:cubicBezTo>
                  <a:pt x="-40778" y="14856808"/>
                  <a:pt x="80954" y="14795529"/>
                  <a:pt x="0" y="14443823"/>
                </a:cubicBezTo>
                <a:cubicBezTo>
                  <a:pt x="-80954" y="14092117"/>
                  <a:pt x="13112" y="14311130"/>
                  <a:pt x="0" y="14220253"/>
                </a:cubicBezTo>
                <a:cubicBezTo>
                  <a:pt x="-13112" y="14129376"/>
                  <a:pt x="2858" y="13801572"/>
                  <a:pt x="0" y="13449523"/>
                </a:cubicBezTo>
                <a:cubicBezTo>
                  <a:pt x="-2858" y="13097474"/>
                  <a:pt x="56" y="13417285"/>
                  <a:pt x="0" y="13408339"/>
                </a:cubicBezTo>
                <a:cubicBezTo>
                  <a:pt x="-56" y="13399393"/>
                  <a:pt x="27829" y="13002879"/>
                  <a:pt x="0" y="12637610"/>
                </a:cubicBezTo>
                <a:cubicBezTo>
                  <a:pt x="-27829" y="12272341"/>
                  <a:pt x="59519" y="12092251"/>
                  <a:pt x="0" y="11866880"/>
                </a:cubicBezTo>
                <a:cubicBezTo>
                  <a:pt x="-59519" y="11641509"/>
                  <a:pt x="68450" y="11265228"/>
                  <a:pt x="0" y="11096151"/>
                </a:cubicBezTo>
                <a:cubicBezTo>
                  <a:pt x="-68450" y="10927074"/>
                  <a:pt x="22692" y="10394647"/>
                  <a:pt x="0" y="10143035"/>
                </a:cubicBezTo>
                <a:cubicBezTo>
                  <a:pt x="-22692" y="9891423"/>
                  <a:pt x="19312" y="9967007"/>
                  <a:pt x="0" y="9919465"/>
                </a:cubicBezTo>
                <a:cubicBezTo>
                  <a:pt x="-19312" y="9871923"/>
                  <a:pt x="56150" y="9412538"/>
                  <a:pt x="0" y="9148735"/>
                </a:cubicBezTo>
                <a:cubicBezTo>
                  <a:pt x="-56150" y="8884932"/>
                  <a:pt x="44935" y="8858013"/>
                  <a:pt x="0" y="8742778"/>
                </a:cubicBezTo>
                <a:cubicBezTo>
                  <a:pt x="-44935" y="8627543"/>
                  <a:pt x="84461" y="8148898"/>
                  <a:pt x="0" y="7972049"/>
                </a:cubicBezTo>
                <a:cubicBezTo>
                  <a:pt x="-84461" y="7795200"/>
                  <a:pt x="47756" y="7747612"/>
                  <a:pt x="0" y="7566092"/>
                </a:cubicBezTo>
                <a:cubicBezTo>
                  <a:pt x="-47756" y="7384572"/>
                  <a:pt x="27019" y="7292175"/>
                  <a:pt x="0" y="7160135"/>
                </a:cubicBezTo>
                <a:cubicBezTo>
                  <a:pt x="-27019" y="7028095"/>
                  <a:pt x="37424" y="6716752"/>
                  <a:pt x="0" y="6571792"/>
                </a:cubicBezTo>
                <a:cubicBezTo>
                  <a:pt x="-37424" y="6426832"/>
                  <a:pt x="76430" y="6156218"/>
                  <a:pt x="0" y="5801063"/>
                </a:cubicBezTo>
                <a:cubicBezTo>
                  <a:pt x="-76430" y="5445908"/>
                  <a:pt x="3981" y="5537376"/>
                  <a:pt x="0" y="5395106"/>
                </a:cubicBezTo>
                <a:cubicBezTo>
                  <a:pt x="-3981" y="5252836"/>
                  <a:pt x="1151" y="5374405"/>
                  <a:pt x="0" y="5353922"/>
                </a:cubicBezTo>
                <a:cubicBezTo>
                  <a:pt x="-1151" y="5333439"/>
                  <a:pt x="73526" y="4627094"/>
                  <a:pt x="0" y="4400806"/>
                </a:cubicBezTo>
                <a:cubicBezTo>
                  <a:pt x="-73526" y="4174518"/>
                  <a:pt x="3245" y="4372170"/>
                  <a:pt x="0" y="4359622"/>
                </a:cubicBezTo>
                <a:cubicBezTo>
                  <a:pt x="-3245" y="4347074"/>
                  <a:pt x="63258" y="3910936"/>
                  <a:pt x="0" y="3771279"/>
                </a:cubicBezTo>
                <a:cubicBezTo>
                  <a:pt x="-63258" y="3631622"/>
                  <a:pt x="21929" y="3496955"/>
                  <a:pt x="0" y="3365323"/>
                </a:cubicBezTo>
                <a:cubicBezTo>
                  <a:pt x="-21929" y="3233691"/>
                  <a:pt x="32146" y="2961965"/>
                  <a:pt x="0" y="2594593"/>
                </a:cubicBezTo>
                <a:cubicBezTo>
                  <a:pt x="-32146" y="2227221"/>
                  <a:pt x="20914" y="2068119"/>
                  <a:pt x="0" y="1823864"/>
                </a:cubicBezTo>
                <a:cubicBezTo>
                  <a:pt x="-20914" y="1579609"/>
                  <a:pt x="36003" y="1427676"/>
                  <a:pt x="0" y="1053134"/>
                </a:cubicBezTo>
                <a:cubicBezTo>
                  <a:pt x="-36003" y="678592"/>
                  <a:pt x="78909" y="233916"/>
                  <a:pt x="0" y="0"/>
                </a:cubicBezTo>
                <a:close/>
              </a:path>
              <a:path w="15270480" h="18238636" stroke="0" extrusionOk="0">
                <a:moveTo>
                  <a:pt x="0" y="0"/>
                </a:moveTo>
                <a:cubicBezTo>
                  <a:pt x="159496" y="-24382"/>
                  <a:pt x="326542" y="4281"/>
                  <a:pt x="434621" y="0"/>
                </a:cubicBezTo>
                <a:cubicBezTo>
                  <a:pt x="542700" y="-4281"/>
                  <a:pt x="530983" y="4473"/>
                  <a:pt x="563833" y="0"/>
                </a:cubicBezTo>
                <a:cubicBezTo>
                  <a:pt x="596683" y="-4473"/>
                  <a:pt x="1124014" y="63960"/>
                  <a:pt x="1456569" y="0"/>
                </a:cubicBezTo>
                <a:cubicBezTo>
                  <a:pt x="1789124" y="-63960"/>
                  <a:pt x="1792708" y="50291"/>
                  <a:pt x="1891190" y="0"/>
                </a:cubicBezTo>
                <a:cubicBezTo>
                  <a:pt x="1989672" y="-50291"/>
                  <a:pt x="2159950" y="31116"/>
                  <a:pt x="2325812" y="0"/>
                </a:cubicBezTo>
                <a:cubicBezTo>
                  <a:pt x="2491674" y="-31116"/>
                  <a:pt x="2802885" y="62870"/>
                  <a:pt x="3218547" y="0"/>
                </a:cubicBezTo>
                <a:cubicBezTo>
                  <a:pt x="3634210" y="-62870"/>
                  <a:pt x="3416947" y="24791"/>
                  <a:pt x="3500464" y="0"/>
                </a:cubicBezTo>
                <a:cubicBezTo>
                  <a:pt x="3583981" y="-24791"/>
                  <a:pt x="3964292" y="104704"/>
                  <a:pt x="4393200" y="0"/>
                </a:cubicBezTo>
                <a:cubicBezTo>
                  <a:pt x="4822108" y="-104704"/>
                  <a:pt x="4845905" y="37996"/>
                  <a:pt x="5285935" y="0"/>
                </a:cubicBezTo>
                <a:cubicBezTo>
                  <a:pt x="5725966" y="-37996"/>
                  <a:pt x="5639502" y="53079"/>
                  <a:pt x="5873262" y="0"/>
                </a:cubicBezTo>
                <a:cubicBezTo>
                  <a:pt x="6107022" y="-53079"/>
                  <a:pt x="6547069" y="95832"/>
                  <a:pt x="6765997" y="0"/>
                </a:cubicBezTo>
                <a:cubicBezTo>
                  <a:pt x="6984925" y="-95832"/>
                  <a:pt x="7037816" y="45760"/>
                  <a:pt x="7200619" y="0"/>
                </a:cubicBezTo>
                <a:cubicBezTo>
                  <a:pt x="7363422" y="-45760"/>
                  <a:pt x="7423009" y="49726"/>
                  <a:pt x="7635240" y="0"/>
                </a:cubicBezTo>
                <a:cubicBezTo>
                  <a:pt x="7847471" y="-49726"/>
                  <a:pt x="8165907" y="26070"/>
                  <a:pt x="8375271" y="0"/>
                </a:cubicBezTo>
                <a:cubicBezTo>
                  <a:pt x="8584635" y="-26070"/>
                  <a:pt x="8678829" y="10724"/>
                  <a:pt x="8809892" y="0"/>
                </a:cubicBezTo>
                <a:cubicBezTo>
                  <a:pt x="8940955" y="-10724"/>
                  <a:pt x="9362026" y="72210"/>
                  <a:pt x="9702628" y="0"/>
                </a:cubicBezTo>
                <a:cubicBezTo>
                  <a:pt x="10043230" y="-72210"/>
                  <a:pt x="10392896" y="74341"/>
                  <a:pt x="10595364" y="0"/>
                </a:cubicBezTo>
                <a:cubicBezTo>
                  <a:pt x="10797832" y="-74341"/>
                  <a:pt x="10935537" y="60885"/>
                  <a:pt x="11182690" y="0"/>
                </a:cubicBezTo>
                <a:cubicBezTo>
                  <a:pt x="11429843" y="-60885"/>
                  <a:pt x="11493484" y="26680"/>
                  <a:pt x="11617311" y="0"/>
                </a:cubicBezTo>
                <a:cubicBezTo>
                  <a:pt x="11741138" y="-26680"/>
                  <a:pt x="11717573" y="6652"/>
                  <a:pt x="11746523" y="0"/>
                </a:cubicBezTo>
                <a:cubicBezTo>
                  <a:pt x="11775473" y="-6652"/>
                  <a:pt x="11919158" y="33211"/>
                  <a:pt x="12028440" y="0"/>
                </a:cubicBezTo>
                <a:cubicBezTo>
                  <a:pt x="12137722" y="-33211"/>
                  <a:pt x="12250693" y="26418"/>
                  <a:pt x="12310356" y="0"/>
                </a:cubicBezTo>
                <a:cubicBezTo>
                  <a:pt x="12370019" y="-26418"/>
                  <a:pt x="12655395" y="48518"/>
                  <a:pt x="12744978" y="0"/>
                </a:cubicBezTo>
                <a:cubicBezTo>
                  <a:pt x="12834561" y="-48518"/>
                  <a:pt x="13327868" y="87099"/>
                  <a:pt x="13637713" y="0"/>
                </a:cubicBezTo>
                <a:cubicBezTo>
                  <a:pt x="13947558" y="-87099"/>
                  <a:pt x="13948970" y="47131"/>
                  <a:pt x="14225039" y="0"/>
                </a:cubicBezTo>
                <a:cubicBezTo>
                  <a:pt x="14501108" y="-47131"/>
                  <a:pt x="14549974" y="42988"/>
                  <a:pt x="14659661" y="0"/>
                </a:cubicBezTo>
                <a:cubicBezTo>
                  <a:pt x="14769348" y="-42988"/>
                  <a:pt x="15018681" y="51265"/>
                  <a:pt x="15270480" y="0"/>
                </a:cubicBezTo>
                <a:cubicBezTo>
                  <a:pt x="15271718" y="17795"/>
                  <a:pt x="15268450" y="23258"/>
                  <a:pt x="15270480" y="41184"/>
                </a:cubicBezTo>
                <a:cubicBezTo>
                  <a:pt x="15272510" y="59110"/>
                  <a:pt x="15231536" y="509244"/>
                  <a:pt x="15270480" y="811913"/>
                </a:cubicBezTo>
                <a:cubicBezTo>
                  <a:pt x="15309424" y="1114582"/>
                  <a:pt x="15267744" y="837453"/>
                  <a:pt x="15270480" y="853097"/>
                </a:cubicBezTo>
                <a:cubicBezTo>
                  <a:pt x="15273216" y="868741"/>
                  <a:pt x="15266264" y="1152380"/>
                  <a:pt x="15270480" y="1259054"/>
                </a:cubicBezTo>
                <a:cubicBezTo>
                  <a:pt x="15274696" y="1365728"/>
                  <a:pt x="15161979" y="1921960"/>
                  <a:pt x="15270480" y="2212170"/>
                </a:cubicBezTo>
                <a:cubicBezTo>
                  <a:pt x="15378981" y="2502380"/>
                  <a:pt x="15233623" y="2562974"/>
                  <a:pt x="15270480" y="2800513"/>
                </a:cubicBezTo>
                <a:cubicBezTo>
                  <a:pt x="15307337" y="3038052"/>
                  <a:pt x="15229096" y="3410267"/>
                  <a:pt x="15270480" y="3571243"/>
                </a:cubicBezTo>
                <a:cubicBezTo>
                  <a:pt x="15311864" y="3732219"/>
                  <a:pt x="15222379" y="3845173"/>
                  <a:pt x="15270480" y="3977199"/>
                </a:cubicBezTo>
                <a:cubicBezTo>
                  <a:pt x="15318581" y="4109225"/>
                  <a:pt x="15213990" y="4323836"/>
                  <a:pt x="15270480" y="4565542"/>
                </a:cubicBezTo>
                <a:cubicBezTo>
                  <a:pt x="15326970" y="4807248"/>
                  <a:pt x="15209045" y="5189480"/>
                  <a:pt x="15270480" y="5518658"/>
                </a:cubicBezTo>
                <a:cubicBezTo>
                  <a:pt x="15331915" y="5847836"/>
                  <a:pt x="15253879" y="5692245"/>
                  <a:pt x="15270480" y="5742229"/>
                </a:cubicBezTo>
                <a:cubicBezTo>
                  <a:pt x="15287081" y="5792213"/>
                  <a:pt x="15270013" y="6254438"/>
                  <a:pt x="15270480" y="6512958"/>
                </a:cubicBezTo>
                <a:cubicBezTo>
                  <a:pt x="15270947" y="6771478"/>
                  <a:pt x="15260177" y="6633689"/>
                  <a:pt x="15270480" y="6736528"/>
                </a:cubicBezTo>
                <a:cubicBezTo>
                  <a:pt x="15280783" y="6839367"/>
                  <a:pt x="15260938" y="7035244"/>
                  <a:pt x="15270480" y="7324872"/>
                </a:cubicBezTo>
                <a:cubicBezTo>
                  <a:pt x="15280022" y="7614500"/>
                  <a:pt x="15243888" y="7862823"/>
                  <a:pt x="15270480" y="8095601"/>
                </a:cubicBezTo>
                <a:cubicBezTo>
                  <a:pt x="15297072" y="8328379"/>
                  <a:pt x="15267927" y="8128361"/>
                  <a:pt x="15270480" y="8136785"/>
                </a:cubicBezTo>
                <a:cubicBezTo>
                  <a:pt x="15273033" y="8145209"/>
                  <a:pt x="15270141" y="8158755"/>
                  <a:pt x="15270480" y="8177969"/>
                </a:cubicBezTo>
                <a:cubicBezTo>
                  <a:pt x="15270819" y="8197183"/>
                  <a:pt x="15195354" y="8682184"/>
                  <a:pt x="15270480" y="9131085"/>
                </a:cubicBezTo>
                <a:cubicBezTo>
                  <a:pt x="15345606" y="9579986"/>
                  <a:pt x="15222757" y="9512854"/>
                  <a:pt x="15270480" y="9719428"/>
                </a:cubicBezTo>
                <a:cubicBezTo>
                  <a:pt x="15318203" y="9926002"/>
                  <a:pt x="15266723" y="9749931"/>
                  <a:pt x="15270480" y="9760612"/>
                </a:cubicBezTo>
                <a:cubicBezTo>
                  <a:pt x="15274237" y="9771293"/>
                  <a:pt x="15266659" y="10206323"/>
                  <a:pt x="15270480" y="10348955"/>
                </a:cubicBezTo>
                <a:cubicBezTo>
                  <a:pt x="15274301" y="10491587"/>
                  <a:pt x="15170688" y="10959448"/>
                  <a:pt x="15270480" y="11302071"/>
                </a:cubicBezTo>
                <a:cubicBezTo>
                  <a:pt x="15370272" y="11644694"/>
                  <a:pt x="15264225" y="11589722"/>
                  <a:pt x="15270480" y="11708028"/>
                </a:cubicBezTo>
                <a:cubicBezTo>
                  <a:pt x="15276735" y="11826334"/>
                  <a:pt x="15228229" y="11960165"/>
                  <a:pt x="15270480" y="12113984"/>
                </a:cubicBezTo>
                <a:cubicBezTo>
                  <a:pt x="15312731" y="12267803"/>
                  <a:pt x="15261163" y="12537766"/>
                  <a:pt x="15270480" y="12702327"/>
                </a:cubicBezTo>
                <a:cubicBezTo>
                  <a:pt x="15279797" y="12866888"/>
                  <a:pt x="15191597" y="13099493"/>
                  <a:pt x="15270480" y="13473057"/>
                </a:cubicBezTo>
                <a:cubicBezTo>
                  <a:pt x="15349363" y="13846621"/>
                  <a:pt x="15179643" y="13977195"/>
                  <a:pt x="15270480" y="14243786"/>
                </a:cubicBezTo>
                <a:cubicBezTo>
                  <a:pt x="15361317" y="14510377"/>
                  <a:pt x="15226587" y="14743221"/>
                  <a:pt x="15270480" y="15014516"/>
                </a:cubicBezTo>
                <a:cubicBezTo>
                  <a:pt x="15314373" y="15285811"/>
                  <a:pt x="15159840" y="15744950"/>
                  <a:pt x="15270480" y="15967632"/>
                </a:cubicBezTo>
                <a:cubicBezTo>
                  <a:pt x="15381120" y="16190314"/>
                  <a:pt x="15205912" y="16356626"/>
                  <a:pt x="15270480" y="16555975"/>
                </a:cubicBezTo>
                <a:cubicBezTo>
                  <a:pt x="15335048" y="16755324"/>
                  <a:pt x="15233545" y="17029370"/>
                  <a:pt x="15270480" y="17326704"/>
                </a:cubicBezTo>
                <a:cubicBezTo>
                  <a:pt x="15307415" y="17624038"/>
                  <a:pt x="15241272" y="17907948"/>
                  <a:pt x="15270480" y="18238636"/>
                </a:cubicBezTo>
                <a:cubicBezTo>
                  <a:pt x="15057131" y="18268556"/>
                  <a:pt x="14961496" y="18187586"/>
                  <a:pt x="14683154" y="18238636"/>
                </a:cubicBezTo>
                <a:cubicBezTo>
                  <a:pt x="14404812" y="18289686"/>
                  <a:pt x="14183390" y="18199227"/>
                  <a:pt x="13943123" y="18238636"/>
                </a:cubicBezTo>
                <a:cubicBezTo>
                  <a:pt x="13702856" y="18278045"/>
                  <a:pt x="13434989" y="18166633"/>
                  <a:pt x="13050387" y="18238636"/>
                </a:cubicBezTo>
                <a:cubicBezTo>
                  <a:pt x="12665785" y="18310639"/>
                  <a:pt x="12637983" y="18160694"/>
                  <a:pt x="12310356" y="18238636"/>
                </a:cubicBezTo>
                <a:cubicBezTo>
                  <a:pt x="11982729" y="18316578"/>
                  <a:pt x="12147112" y="18228018"/>
                  <a:pt x="12028440" y="18238636"/>
                </a:cubicBezTo>
                <a:cubicBezTo>
                  <a:pt x="11909768" y="18249254"/>
                  <a:pt x="11654894" y="18156125"/>
                  <a:pt x="11288409" y="18238636"/>
                </a:cubicBezTo>
                <a:cubicBezTo>
                  <a:pt x="10921924" y="18321147"/>
                  <a:pt x="10998591" y="18217956"/>
                  <a:pt x="10853787" y="18238636"/>
                </a:cubicBezTo>
                <a:cubicBezTo>
                  <a:pt x="10708983" y="18259316"/>
                  <a:pt x="10676783" y="18226060"/>
                  <a:pt x="10571871" y="18238636"/>
                </a:cubicBezTo>
                <a:cubicBezTo>
                  <a:pt x="10466959" y="18251212"/>
                  <a:pt x="10483632" y="18230470"/>
                  <a:pt x="10442659" y="18238636"/>
                </a:cubicBezTo>
                <a:cubicBezTo>
                  <a:pt x="10401686" y="18246802"/>
                  <a:pt x="10235134" y="18221004"/>
                  <a:pt x="10160742" y="18238636"/>
                </a:cubicBezTo>
                <a:cubicBezTo>
                  <a:pt x="10086350" y="18256268"/>
                  <a:pt x="10016821" y="18233866"/>
                  <a:pt x="9878826" y="18238636"/>
                </a:cubicBezTo>
                <a:cubicBezTo>
                  <a:pt x="9740831" y="18243406"/>
                  <a:pt x="9428703" y="18222489"/>
                  <a:pt x="9291500" y="18238636"/>
                </a:cubicBezTo>
                <a:cubicBezTo>
                  <a:pt x="9154297" y="18254783"/>
                  <a:pt x="8953352" y="18193500"/>
                  <a:pt x="8704174" y="18238636"/>
                </a:cubicBezTo>
                <a:cubicBezTo>
                  <a:pt x="8454996" y="18283772"/>
                  <a:pt x="8404875" y="18207934"/>
                  <a:pt x="8269552" y="18238636"/>
                </a:cubicBezTo>
                <a:cubicBezTo>
                  <a:pt x="8134229" y="18269338"/>
                  <a:pt x="7639443" y="18219174"/>
                  <a:pt x="7376816" y="18238636"/>
                </a:cubicBezTo>
                <a:cubicBezTo>
                  <a:pt x="7114189" y="18258098"/>
                  <a:pt x="7215982" y="18236061"/>
                  <a:pt x="7094900" y="18238636"/>
                </a:cubicBezTo>
                <a:cubicBezTo>
                  <a:pt x="6973818" y="18241211"/>
                  <a:pt x="6501296" y="18186972"/>
                  <a:pt x="6202164" y="18238636"/>
                </a:cubicBezTo>
                <a:cubicBezTo>
                  <a:pt x="5903032" y="18290300"/>
                  <a:pt x="6039803" y="18220893"/>
                  <a:pt x="5920248" y="18238636"/>
                </a:cubicBezTo>
                <a:cubicBezTo>
                  <a:pt x="5800693" y="18256379"/>
                  <a:pt x="5334735" y="18215173"/>
                  <a:pt x="5180217" y="18238636"/>
                </a:cubicBezTo>
                <a:cubicBezTo>
                  <a:pt x="5025699" y="18262099"/>
                  <a:pt x="4605438" y="18221677"/>
                  <a:pt x="4287481" y="18238636"/>
                </a:cubicBezTo>
                <a:cubicBezTo>
                  <a:pt x="3969524" y="18255595"/>
                  <a:pt x="4189673" y="18230114"/>
                  <a:pt x="4158269" y="18238636"/>
                </a:cubicBezTo>
                <a:cubicBezTo>
                  <a:pt x="4126865" y="18247158"/>
                  <a:pt x="3694663" y="18204983"/>
                  <a:pt x="3265533" y="18238636"/>
                </a:cubicBezTo>
                <a:cubicBezTo>
                  <a:pt x="2836403" y="18272289"/>
                  <a:pt x="2723550" y="18195203"/>
                  <a:pt x="2372798" y="18238636"/>
                </a:cubicBezTo>
                <a:cubicBezTo>
                  <a:pt x="2022047" y="18282069"/>
                  <a:pt x="2296221" y="18227499"/>
                  <a:pt x="2243586" y="18238636"/>
                </a:cubicBezTo>
                <a:cubicBezTo>
                  <a:pt x="2190951" y="18249773"/>
                  <a:pt x="1799548" y="18228852"/>
                  <a:pt x="1656260" y="18238636"/>
                </a:cubicBezTo>
                <a:cubicBezTo>
                  <a:pt x="1512972" y="18248420"/>
                  <a:pt x="1313577" y="18210873"/>
                  <a:pt x="1221638" y="18238636"/>
                </a:cubicBezTo>
                <a:cubicBezTo>
                  <a:pt x="1129699" y="18266399"/>
                  <a:pt x="980468" y="18199629"/>
                  <a:pt x="787017" y="18238636"/>
                </a:cubicBezTo>
                <a:cubicBezTo>
                  <a:pt x="593566" y="18277643"/>
                  <a:pt x="172609" y="18169058"/>
                  <a:pt x="0" y="18238636"/>
                </a:cubicBezTo>
                <a:cubicBezTo>
                  <a:pt x="-3579" y="18219145"/>
                  <a:pt x="10" y="18217558"/>
                  <a:pt x="0" y="18197452"/>
                </a:cubicBezTo>
                <a:cubicBezTo>
                  <a:pt x="-10" y="18177346"/>
                  <a:pt x="9109" y="17899152"/>
                  <a:pt x="0" y="17791495"/>
                </a:cubicBezTo>
                <a:cubicBezTo>
                  <a:pt x="-9109" y="17683838"/>
                  <a:pt x="31284" y="17179318"/>
                  <a:pt x="0" y="16838379"/>
                </a:cubicBezTo>
                <a:cubicBezTo>
                  <a:pt x="-31284" y="16497440"/>
                  <a:pt x="28358" y="16464946"/>
                  <a:pt x="0" y="16250036"/>
                </a:cubicBezTo>
                <a:cubicBezTo>
                  <a:pt x="-28358" y="16035126"/>
                  <a:pt x="66481" y="15712652"/>
                  <a:pt x="0" y="15296921"/>
                </a:cubicBezTo>
                <a:cubicBezTo>
                  <a:pt x="-66481" y="14881191"/>
                  <a:pt x="16695" y="14810298"/>
                  <a:pt x="0" y="14343805"/>
                </a:cubicBezTo>
                <a:cubicBezTo>
                  <a:pt x="-16695" y="13877312"/>
                  <a:pt x="25949" y="14188815"/>
                  <a:pt x="0" y="14120234"/>
                </a:cubicBezTo>
                <a:cubicBezTo>
                  <a:pt x="-25949" y="14051653"/>
                  <a:pt x="7379" y="13898072"/>
                  <a:pt x="0" y="13714278"/>
                </a:cubicBezTo>
                <a:cubicBezTo>
                  <a:pt x="-7379" y="13530484"/>
                  <a:pt x="20012" y="13316726"/>
                  <a:pt x="0" y="13125934"/>
                </a:cubicBezTo>
                <a:cubicBezTo>
                  <a:pt x="-20012" y="12935142"/>
                  <a:pt x="45341" y="12718121"/>
                  <a:pt x="0" y="12537591"/>
                </a:cubicBezTo>
                <a:cubicBezTo>
                  <a:pt x="-45341" y="12357061"/>
                  <a:pt x="40266" y="12014992"/>
                  <a:pt x="0" y="11766862"/>
                </a:cubicBezTo>
                <a:cubicBezTo>
                  <a:pt x="-40266" y="11518732"/>
                  <a:pt x="23072" y="11619091"/>
                  <a:pt x="0" y="11543292"/>
                </a:cubicBezTo>
                <a:cubicBezTo>
                  <a:pt x="-23072" y="11467493"/>
                  <a:pt x="4143" y="11382875"/>
                  <a:pt x="0" y="11319721"/>
                </a:cubicBezTo>
                <a:cubicBezTo>
                  <a:pt x="-4143" y="11256567"/>
                  <a:pt x="48268" y="10635984"/>
                  <a:pt x="0" y="10366605"/>
                </a:cubicBezTo>
                <a:cubicBezTo>
                  <a:pt x="-48268" y="10097226"/>
                  <a:pt x="16802" y="9856571"/>
                  <a:pt x="0" y="9413490"/>
                </a:cubicBezTo>
                <a:cubicBezTo>
                  <a:pt x="-16802" y="8970410"/>
                  <a:pt x="37862" y="9095459"/>
                  <a:pt x="0" y="8825146"/>
                </a:cubicBezTo>
                <a:cubicBezTo>
                  <a:pt x="-37862" y="8554833"/>
                  <a:pt x="3536" y="8792465"/>
                  <a:pt x="0" y="8783962"/>
                </a:cubicBezTo>
                <a:cubicBezTo>
                  <a:pt x="-3536" y="8775459"/>
                  <a:pt x="4294" y="8760296"/>
                  <a:pt x="0" y="8742778"/>
                </a:cubicBezTo>
                <a:cubicBezTo>
                  <a:pt x="-4294" y="8725260"/>
                  <a:pt x="32987" y="8075466"/>
                  <a:pt x="0" y="7789663"/>
                </a:cubicBezTo>
                <a:cubicBezTo>
                  <a:pt x="-32987" y="7503860"/>
                  <a:pt x="33501" y="7534363"/>
                  <a:pt x="0" y="7383706"/>
                </a:cubicBezTo>
                <a:cubicBezTo>
                  <a:pt x="-33501" y="7233049"/>
                  <a:pt x="18535" y="6673710"/>
                  <a:pt x="0" y="6430590"/>
                </a:cubicBezTo>
                <a:cubicBezTo>
                  <a:pt x="-18535" y="6187470"/>
                  <a:pt x="66776" y="6035484"/>
                  <a:pt x="0" y="5842247"/>
                </a:cubicBezTo>
                <a:cubicBezTo>
                  <a:pt x="-66776" y="5649010"/>
                  <a:pt x="4715" y="5813222"/>
                  <a:pt x="0" y="5801063"/>
                </a:cubicBezTo>
                <a:cubicBezTo>
                  <a:pt x="-4715" y="5788904"/>
                  <a:pt x="15698" y="5646494"/>
                  <a:pt x="0" y="5577493"/>
                </a:cubicBezTo>
                <a:cubicBezTo>
                  <a:pt x="-15698" y="5508492"/>
                  <a:pt x="46674" y="5269644"/>
                  <a:pt x="0" y="5171536"/>
                </a:cubicBezTo>
                <a:cubicBezTo>
                  <a:pt x="-46674" y="5073428"/>
                  <a:pt x="28685" y="4562278"/>
                  <a:pt x="0" y="4400806"/>
                </a:cubicBezTo>
                <a:cubicBezTo>
                  <a:pt x="-28685" y="4239334"/>
                  <a:pt x="62677" y="3978992"/>
                  <a:pt x="0" y="3630077"/>
                </a:cubicBezTo>
                <a:cubicBezTo>
                  <a:pt x="-62677" y="3281162"/>
                  <a:pt x="4207" y="3292176"/>
                  <a:pt x="0" y="3041734"/>
                </a:cubicBezTo>
                <a:cubicBezTo>
                  <a:pt x="-4207" y="2791292"/>
                  <a:pt x="8714" y="2765495"/>
                  <a:pt x="0" y="2635777"/>
                </a:cubicBezTo>
                <a:cubicBezTo>
                  <a:pt x="-8714" y="2506059"/>
                  <a:pt x="86755" y="1993020"/>
                  <a:pt x="0" y="1682661"/>
                </a:cubicBezTo>
                <a:cubicBezTo>
                  <a:pt x="-86755" y="1372302"/>
                  <a:pt x="19834" y="1214929"/>
                  <a:pt x="0" y="1094318"/>
                </a:cubicBezTo>
                <a:cubicBezTo>
                  <a:pt x="-19834" y="973707"/>
                  <a:pt x="17354" y="944381"/>
                  <a:pt x="0" y="870748"/>
                </a:cubicBezTo>
                <a:cubicBezTo>
                  <a:pt x="-17354" y="797115"/>
                  <a:pt x="26136" y="692241"/>
                  <a:pt x="0" y="647177"/>
                </a:cubicBezTo>
                <a:cubicBezTo>
                  <a:pt x="-26136" y="602113"/>
                  <a:pt x="1618" y="619100"/>
                  <a:pt x="0" y="605993"/>
                </a:cubicBezTo>
                <a:cubicBezTo>
                  <a:pt x="-1618" y="592886"/>
                  <a:pt x="39600" y="29568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654826-370A-5CD0-95AC-99F20876FD97}"/>
              </a:ext>
            </a:extLst>
          </p:cNvPr>
          <p:cNvSpPr txBox="1"/>
          <p:nvPr/>
        </p:nvSpPr>
        <p:spPr>
          <a:xfrm>
            <a:off x="237609" y="385749"/>
            <a:ext cx="15789791" cy="523220"/>
          </a:xfrm>
          <a:custGeom>
            <a:avLst/>
            <a:gdLst>
              <a:gd name="connsiteX0" fmla="*/ 0 w 15789791"/>
              <a:gd name="connsiteY0" fmla="*/ 0 h 523220"/>
              <a:gd name="connsiteX1" fmla="*/ 111113 w 15789791"/>
              <a:gd name="connsiteY1" fmla="*/ 0 h 523220"/>
              <a:gd name="connsiteX2" fmla="*/ 222227 w 15789791"/>
              <a:gd name="connsiteY2" fmla="*/ 0 h 523220"/>
              <a:gd name="connsiteX3" fmla="*/ 1122830 w 15789791"/>
              <a:gd name="connsiteY3" fmla="*/ 0 h 523220"/>
              <a:gd name="connsiteX4" fmla="*/ 1549739 w 15789791"/>
              <a:gd name="connsiteY4" fmla="*/ 0 h 523220"/>
              <a:gd name="connsiteX5" fmla="*/ 2134546 w 15789791"/>
              <a:gd name="connsiteY5" fmla="*/ 0 h 523220"/>
              <a:gd name="connsiteX6" fmla="*/ 2561455 w 15789791"/>
              <a:gd name="connsiteY6" fmla="*/ 0 h 523220"/>
              <a:gd name="connsiteX7" fmla="*/ 3146262 w 15789791"/>
              <a:gd name="connsiteY7" fmla="*/ 0 h 523220"/>
              <a:gd name="connsiteX8" fmla="*/ 3257375 w 15789791"/>
              <a:gd name="connsiteY8" fmla="*/ 0 h 523220"/>
              <a:gd name="connsiteX9" fmla="*/ 3842182 w 15789791"/>
              <a:gd name="connsiteY9" fmla="*/ 0 h 523220"/>
              <a:gd name="connsiteX10" fmla="*/ 4584887 w 15789791"/>
              <a:gd name="connsiteY10" fmla="*/ 0 h 523220"/>
              <a:gd name="connsiteX11" fmla="*/ 4696001 w 15789791"/>
              <a:gd name="connsiteY11" fmla="*/ 0 h 523220"/>
              <a:gd name="connsiteX12" fmla="*/ 5280808 w 15789791"/>
              <a:gd name="connsiteY12" fmla="*/ 0 h 523220"/>
              <a:gd name="connsiteX13" fmla="*/ 6023513 w 15789791"/>
              <a:gd name="connsiteY13" fmla="*/ 0 h 523220"/>
              <a:gd name="connsiteX14" fmla="*/ 6608320 w 15789791"/>
              <a:gd name="connsiteY14" fmla="*/ 0 h 523220"/>
              <a:gd name="connsiteX15" fmla="*/ 7193127 w 15789791"/>
              <a:gd name="connsiteY15" fmla="*/ 0 h 523220"/>
              <a:gd name="connsiteX16" fmla="*/ 8093730 w 15789791"/>
              <a:gd name="connsiteY16" fmla="*/ 0 h 523220"/>
              <a:gd name="connsiteX17" fmla="*/ 8362741 w 15789791"/>
              <a:gd name="connsiteY17" fmla="*/ 0 h 523220"/>
              <a:gd name="connsiteX18" fmla="*/ 8789650 w 15789791"/>
              <a:gd name="connsiteY18" fmla="*/ 0 h 523220"/>
              <a:gd name="connsiteX19" fmla="*/ 9058662 w 15789791"/>
              <a:gd name="connsiteY19" fmla="*/ 0 h 523220"/>
              <a:gd name="connsiteX20" fmla="*/ 9959264 w 15789791"/>
              <a:gd name="connsiteY20" fmla="*/ 0 h 523220"/>
              <a:gd name="connsiteX21" fmla="*/ 10701969 w 15789791"/>
              <a:gd name="connsiteY21" fmla="*/ 0 h 523220"/>
              <a:gd name="connsiteX22" fmla="*/ 10970981 w 15789791"/>
              <a:gd name="connsiteY22" fmla="*/ 0 h 523220"/>
              <a:gd name="connsiteX23" fmla="*/ 11082094 w 15789791"/>
              <a:gd name="connsiteY23" fmla="*/ 0 h 523220"/>
              <a:gd name="connsiteX24" fmla="*/ 11193207 w 15789791"/>
              <a:gd name="connsiteY24" fmla="*/ 0 h 523220"/>
              <a:gd name="connsiteX25" fmla="*/ 11304321 w 15789791"/>
              <a:gd name="connsiteY25" fmla="*/ 0 h 523220"/>
              <a:gd name="connsiteX26" fmla="*/ 11731230 w 15789791"/>
              <a:gd name="connsiteY26" fmla="*/ 0 h 523220"/>
              <a:gd name="connsiteX27" fmla="*/ 11842343 w 15789791"/>
              <a:gd name="connsiteY27" fmla="*/ 0 h 523220"/>
              <a:gd name="connsiteX28" fmla="*/ 11953457 w 15789791"/>
              <a:gd name="connsiteY28" fmla="*/ 0 h 523220"/>
              <a:gd name="connsiteX29" fmla="*/ 12222468 w 15789791"/>
              <a:gd name="connsiteY29" fmla="*/ 0 h 523220"/>
              <a:gd name="connsiteX30" fmla="*/ 12965173 w 15789791"/>
              <a:gd name="connsiteY30" fmla="*/ 0 h 523220"/>
              <a:gd name="connsiteX31" fmla="*/ 13234184 w 15789791"/>
              <a:gd name="connsiteY31" fmla="*/ 0 h 523220"/>
              <a:gd name="connsiteX32" fmla="*/ 13661093 w 15789791"/>
              <a:gd name="connsiteY32" fmla="*/ 0 h 523220"/>
              <a:gd name="connsiteX33" fmla="*/ 14245900 w 15789791"/>
              <a:gd name="connsiteY33" fmla="*/ 0 h 523220"/>
              <a:gd name="connsiteX34" fmla="*/ 14988605 w 15789791"/>
              <a:gd name="connsiteY34" fmla="*/ 0 h 523220"/>
              <a:gd name="connsiteX35" fmla="*/ 15789791 w 15789791"/>
              <a:gd name="connsiteY35" fmla="*/ 0 h 523220"/>
              <a:gd name="connsiteX36" fmla="*/ 15789791 w 15789791"/>
              <a:gd name="connsiteY36" fmla="*/ 523220 h 523220"/>
              <a:gd name="connsiteX37" fmla="*/ 15362882 w 15789791"/>
              <a:gd name="connsiteY37" fmla="*/ 523220 h 523220"/>
              <a:gd name="connsiteX38" fmla="*/ 14778075 w 15789791"/>
              <a:gd name="connsiteY38" fmla="*/ 523220 h 523220"/>
              <a:gd name="connsiteX39" fmla="*/ 14035370 w 15789791"/>
              <a:gd name="connsiteY39" fmla="*/ 523220 h 523220"/>
              <a:gd name="connsiteX40" fmla="*/ 13292665 w 15789791"/>
              <a:gd name="connsiteY40" fmla="*/ 523220 h 523220"/>
              <a:gd name="connsiteX41" fmla="*/ 13181551 w 15789791"/>
              <a:gd name="connsiteY41" fmla="*/ 523220 h 523220"/>
              <a:gd name="connsiteX42" fmla="*/ 12912540 w 15789791"/>
              <a:gd name="connsiteY42" fmla="*/ 523220 h 523220"/>
              <a:gd name="connsiteX43" fmla="*/ 12327733 w 15789791"/>
              <a:gd name="connsiteY43" fmla="*/ 523220 h 523220"/>
              <a:gd name="connsiteX44" fmla="*/ 11900824 w 15789791"/>
              <a:gd name="connsiteY44" fmla="*/ 523220 h 523220"/>
              <a:gd name="connsiteX45" fmla="*/ 11473915 w 15789791"/>
              <a:gd name="connsiteY45" fmla="*/ 523220 h 523220"/>
              <a:gd name="connsiteX46" fmla="*/ 11362801 w 15789791"/>
              <a:gd name="connsiteY46" fmla="*/ 523220 h 523220"/>
              <a:gd name="connsiteX47" fmla="*/ 10462199 w 15789791"/>
              <a:gd name="connsiteY47" fmla="*/ 523220 h 523220"/>
              <a:gd name="connsiteX48" fmla="*/ 10351085 w 15789791"/>
              <a:gd name="connsiteY48" fmla="*/ 523220 h 523220"/>
              <a:gd name="connsiteX49" fmla="*/ 9608380 w 15789791"/>
              <a:gd name="connsiteY49" fmla="*/ 523220 h 523220"/>
              <a:gd name="connsiteX50" fmla="*/ 9181471 w 15789791"/>
              <a:gd name="connsiteY50" fmla="*/ 523220 h 523220"/>
              <a:gd name="connsiteX51" fmla="*/ 8280868 w 15789791"/>
              <a:gd name="connsiteY51" fmla="*/ 523220 h 523220"/>
              <a:gd name="connsiteX52" fmla="*/ 7853959 w 15789791"/>
              <a:gd name="connsiteY52" fmla="*/ 523220 h 523220"/>
              <a:gd name="connsiteX53" fmla="*/ 7742846 w 15789791"/>
              <a:gd name="connsiteY53" fmla="*/ 523220 h 523220"/>
              <a:gd name="connsiteX54" fmla="*/ 7631732 w 15789791"/>
              <a:gd name="connsiteY54" fmla="*/ 523220 h 523220"/>
              <a:gd name="connsiteX55" fmla="*/ 7520619 w 15789791"/>
              <a:gd name="connsiteY55" fmla="*/ 523220 h 523220"/>
              <a:gd name="connsiteX56" fmla="*/ 6620016 w 15789791"/>
              <a:gd name="connsiteY56" fmla="*/ 523220 h 523220"/>
              <a:gd name="connsiteX57" fmla="*/ 6035209 w 15789791"/>
              <a:gd name="connsiteY57" fmla="*/ 523220 h 523220"/>
              <a:gd name="connsiteX58" fmla="*/ 5766198 w 15789791"/>
              <a:gd name="connsiteY58" fmla="*/ 523220 h 523220"/>
              <a:gd name="connsiteX59" fmla="*/ 5497186 w 15789791"/>
              <a:gd name="connsiteY59" fmla="*/ 523220 h 523220"/>
              <a:gd name="connsiteX60" fmla="*/ 4596584 w 15789791"/>
              <a:gd name="connsiteY60" fmla="*/ 523220 h 523220"/>
              <a:gd name="connsiteX61" fmla="*/ 3853879 w 15789791"/>
              <a:gd name="connsiteY61" fmla="*/ 523220 h 523220"/>
              <a:gd name="connsiteX62" fmla="*/ 3742765 w 15789791"/>
              <a:gd name="connsiteY62" fmla="*/ 523220 h 523220"/>
              <a:gd name="connsiteX63" fmla="*/ 3157958 w 15789791"/>
              <a:gd name="connsiteY63" fmla="*/ 523220 h 523220"/>
              <a:gd name="connsiteX64" fmla="*/ 2731049 w 15789791"/>
              <a:gd name="connsiteY64" fmla="*/ 523220 h 523220"/>
              <a:gd name="connsiteX65" fmla="*/ 2146242 w 15789791"/>
              <a:gd name="connsiteY65" fmla="*/ 523220 h 523220"/>
              <a:gd name="connsiteX66" fmla="*/ 2035129 w 15789791"/>
              <a:gd name="connsiteY66" fmla="*/ 523220 h 523220"/>
              <a:gd name="connsiteX67" fmla="*/ 1608219 w 15789791"/>
              <a:gd name="connsiteY67" fmla="*/ 523220 h 523220"/>
              <a:gd name="connsiteX68" fmla="*/ 865514 w 15789791"/>
              <a:gd name="connsiteY68" fmla="*/ 523220 h 523220"/>
              <a:gd name="connsiteX69" fmla="*/ 0 w 15789791"/>
              <a:gd name="connsiteY69" fmla="*/ 523220 h 523220"/>
              <a:gd name="connsiteX70" fmla="*/ 0 w 15789791"/>
              <a:gd name="connsiteY70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5789791" h="523220" fill="none" extrusionOk="0">
                <a:moveTo>
                  <a:pt x="0" y="0"/>
                </a:moveTo>
                <a:cubicBezTo>
                  <a:pt x="22548" y="-9355"/>
                  <a:pt x="62656" y="6468"/>
                  <a:pt x="111113" y="0"/>
                </a:cubicBezTo>
                <a:cubicBezTo>
                  <a:pt x="159570" y="-6468"/>
                  <a:pt x="173527" y="7027"/>
                  <a:pt x="222227" y="0"/>
                </a:cubicBezTo>
                <a:cubicBezTo>
                  <a:pt x="270927" y="-7027"/>
                  <a:pt x="760515" y="23439"/>
                  <a:pt x="1122830" y="0"/>
                </a:cubicBezTo>
                <a:cubicBezTo>
                  <a:pt x="1485145" y="-23439"/>
                  <a:pt x="1456108" y="29896"/>
                  <a:pt x="1549739" y="0"/>
                </a:cubicBezTo>
                <a:cubicBezTo>
                  <a:pt x="1643370" y="-29896"/>
                  <a:pt x="1962752" y="40159"/>
                  <a:pt x="2134546" y="0"/>
                </a:cubicBezTo>
                <a:cubicBezTo>
                  <a:pt x="2306340" y="-40159"/>
                  <a:pt x="2443120" y="47404"/>
                  <a:pt x="2561455" y="0"/>
                </a:cubicBezTo>
                <a:cubicBezTo>
                  <a:pt x="2679790" y="-47404"/>
                  <a:pt x="2921154" y="60768"/>
                  <a:pt x="3146262" y="0"/>
                </a:cubicBezTo>
                <a:cubicBezTo>
                  <a:pt x="3371370" y="-60768"/>
                  <a:pt x="3207724" y="8797"/>
                  <a:pt x="3257375" y="0"/>
                </a:cubicBezTo>
                <a:cubicBezTo>
                  <a:pt x="3307026" y="-8797"/>
                  <a:pt x="3589150" y="6263"/>
                  <a:pt x="3842182" y="0"/>
                </a:cubicBezTo>
                <a:cubicBezTo>
                  <a:pt x="4095214" y="-6263"/>
                  <a:pt x="4352126" y="61742"/>
                  <a:pt x="4584887" y="0"/>
                </a:cubicBezTo>
                <a:cubicBezTo>
                  <a:pt x="4817649" y="-61742"/>
                  <a:pt x="4643619" y="7790"/>
                  <a:pt x="4696001" y="0"/>
                </a:cubicBezTo>
                <a:cubicBezTo>
                  <a:pt x="4748383" y="-7790"/>
                  <a:pt x="5059969" y="67486"/>
                  <a:pt x="5280808" y="0"/>
                </a:cubicBezTo>
                <a:cubicBezTo>
                  <a:pt x="5501647" y="-67486"/>
                  <a:pt x="5866341" y="45588"/>
                  <a:pt x="6023513" y="0"/>
                </a:cubicBezTo>
                <a:cubicBezTo>
                  <a:pt x="6180685" y="-45588"/>
                  <a:pt x="6361548" y="30932"/>
                  <a:pt x="6608320" y="0"/>
                </a:cubicBezTo>
                <a:cubicBezTo>
                  <a:pt x="6855092" y="-30932"/>
                  <a:pt x="7024295" y="62404"/>
                  <a:pt x="7193127" y="0"/>
                </a:cubicBezTo>
                <a:cubicBezTo>
                  <a:pt x="7361959" y="-62404"/>
                  <a:pt x="7654575" y="15105"/>
                  <a:pt x="8093730" y="0"/>
                </a:cubicBezTo>
                <a:cubicBezTo>
                  <a:pt x="8532885" y="-15105"/>
                  <a:pt x="8262455" y="13535"/>
                  <a:pt x="8362741" y="0"/>
                </a:cubicBezTo>
                <a:cubicBezTo>
                  <a:pt x="8463027" y="-13535"/>
                  <a:pt x="8595751" y="19744"/>
                  <a:pt x="8789650" y="0"/>
                </a:cubicBezTo>
                <a:cubicBezTo>
                  <a:pt x="8983549" y="-19744"/>
                  <a:pt x="8988399" y="7987"/>
                  <a:pt x="9058662" y="0"/>
                </a:cubicBezTo>
                <a:cubicBezTo>
                  <a:pt x="9128925" y="-7987"/>
                  <a:pt x="9531920" y="48161"/>
                  <a:pt x="9959264" y="0"/>
                </a:cubicBezTo>
                <a:cubicBezTo>
                  <a:pt x="10386608" y="-48161"/>
                  <a:pt x="10365420" y="5353"/>
                  <a:pt x="10701969" y="0"/>
                </a:cubicBezTo>
                <a:cubicBezTo>
                  <a:pt x="11038518" y="-5353"/>
                  <a:pt x="10850071" y="26903"/>
                  <a:pt x="10970981" y="0"/>
                </a:cubicBezTo>
                <a:cubicBezTo>
                  <a:pt x="11091891" y="-26903"/>
                  <a:pt x="11042942" y="9432"/>
                  <a:pt x="11082094" y="0"/>
                </a:cubicBezTo>
                <a:cubicBezTo>
                  <a:pt x="11121246" y="-9432"/>
                  <a:pt x="11140934" y="694"/>
                  <a:pt x="11193207" y="0"/>
                </a:cubicBezTo>
                <a:cubicBezTo>
                  <a:pt x="11245480" y="-694"/>
                  <a:pt x="11269542" y="12535"/>
                  <a:pt x="11304321" y="0"/>
                </a:cubicBezTo>
                <a:cubicBezTo>
                  <a:pt x="11339100" y="-12535"/>
                  <a:pt x="11571531" y="35836"/>
                  <a:pt x="11731230" y="0"/>
                </a:cubicBezTo>
                <a:cubicBezTo>
                  <a:pt x="11890929" y="-35836"/>
                  <a:pt x="11813617" y="9058"/>
                  <a:pt x="11842343" y="0"/>
                </a:cubicBezTo>
                <a:cubicBezTo>
                  <a:pt x="11871069" y="-9058"/>
                  <a:pt x="11908069" y="3681"/>
                  <a:pt x="11953457" y="0"/>
                </a:cubicBezTo>
                <a:cubicBezTo>
                  <a:pt x="11998845" y="-3681"/>
                  <a:pt x="12145262" y="1205"/>
                  <a:pt x="12222468" y="0"/>
                </a:cubicBezTo>
                <a:cubicBezTo>
                  <a:pt x="12299674" y="-1205"/>
                  <a:pt x="12701574" y="79783"/>
                  <a:pt x="12965173" y="0"/>
                </a:cubicBezTo>
                <a:cubicBezTo>
                  <a:pt x="13228773" y="-79783"/>
                  <a:pt x="13122713" y="31880"/>
                  <a:pt x="13234184" y="0"/>
                </a:cubicBezTo>
                <a:cubicBezTo>
                  <a:pt x="13345655" y="-31880"/>
                  <a:pt x="13493083" y="9316"/>
                  <a:pt x="13661093" y="0"/>
                </a:cubicBezTo>
                <a:cubicBezTo>
                  <a:pt x="13829103" y="-9316"/>
                  <a:pt x="14036513" y="40585"/>
                  <a:pt x="14245900" y="0"/>
                </a:cubicBezTo>
                <a:cubicBezTo>
                  <a:pt x="14455287" y="-40585"/>
                  <a:pt x="14738646" y="45738"/>
                  <a:pt x="14988605" y="0"/>
                </a:cubicBezTo>
                <a:cubicBezTo>
                  <a:pt x="15238565" y="-45738"/>
                  <a:pt x="15540794" y="13034"/>
                  <a:pt x="15789791" y="0"/>
                </a:cubicBezTo>
                <a:cubicBezTo>
                  <a:pt x="15811099" y="227914"/>
                  <a:pt x="15789101" y="357434"/>
                  <a:pt x="15789791" y="523220"/>
                </a:cubicBezTo>
                <a:cubicBezTo>
                  <a:pt x="15619675" y="551795"/>
                  <a:pt x="15458426" y="482591"/>
                  <a:pt x="15362882" y="523220"/>
                </a:cubicBezTo>
                <a:cubicBezTo>
                  <a:pt x="15267338" y="563849"/>
                  <a:pt x="15055499" y="523095"/>
                  <a:pt x="14778075" y="523220"/>
                </a:cubicBezTo>
                <a:cubicBezTo>
                  <a:pt x="14500651" y="523345"/>
                  <a:pt x="14328938" y="449519"/>
                  <a:pt x="14035370" y="523220"/>
                </a:cubicBezTo>
                <a:cubicBezTo>
                  <a:pt x="13741803" y="596921"/>
                  <a:pt x="13475997" y="512927"/>
                  <a:pt x="13292665" y="523220"/>
                </a:cubicBezTo>
                <a:cubicBezTo>
                  <a:pt x="13109334" y="533513"/>
                  <a:pt x="13215020" y="518926"/>
                  <a:pt x="13181551" y="523220"/>
                </a:cubicBezTo>
                <a:cubicBezTo>
                  <a:pt x="13148082" y="527514"/>
                  <a:pt x="13037359" y="494654"/>
                  <a:pt x="12912540" y="523220"/>
                </a:cubicBezTo>
                <a:cubicBezTo>
                  <a:pt x="12787721" y="551786"/>
                  <a:pt x="12521347" y="489324"/>
                  <a:pt x="12327733" y="523220"/>
                </a:cubicBezTo>
                <a:cubicBezTo>
                  <a:pt x="12134119" y="557116"/>
                  <a:pt x="12016017" y="518334"/>
                  <a:pt x="11900824" y="523220"/>
                </a:cubicBezTo>
                <a:cubicBezTo>
                  <a:pt x="11785631" y="528106"/>
                  <a:pt x="11671120" y="495405"/>
                  <a:pt x="11473915" y="523220"/>
                </a:cubicBezTo>
                <a:cubicBezTo>
                  <a:pt x="11276710" y="551035"/>
                  <a:pt x="11385489" y="516604"/>
                  <a:pt x="11362801" y="523220"/>
                </a:cubicBezTo>
                <a:cubicBezTo>
                  <a:pt x="11340113" y="529836"/>
                  <a:pt x="10730501" y="508269"/>
                  <a:pt x="10462199" y="523220"/>
                </a:cubicBezTo>
                <a:cubicBezTo>
                  <a:pt x="10193897" y="538171"/>
                  <a:pt x="10394355" y="520417"/>
                  <a:pt x="10351085" y="523220"/>
                </a:cubicBezTo>
                <a:cubicBezTo>
                  <a:pt x="10307815" y="526023"/>
                  <a:pt x="9837750" y="483816"/>
                  <a:pt x="9608380" y="523220"/>
                </a:cubicBezTo>
                <a:cubicBezTo>
                  <a:pt x="9379010" y="562624"/>
                  <a:pt x="9346501" y="476994"/>
                  <a:pt x="9181471" y="523220"/>
                </a:cubicBezTo>
                <a:cubicBezTo>
                  <a:pt x="9016441" y="569446"/>
                  <a:pt x="8519635" y="453859"/>
                  <a:pt x="8280868" y="523220"/>
                </a:cubicBezTo>
                <a:cubicBezTo>
                  <a:pt x="8042101" y="592581"/>
                  <a:pt x="7950125" y="496293"/>
                  <a:pt x="7853959" y="523220"/>
                </a:cubicBezTo>
                <a:cubicBezTo>
                  <a:pt x="7757793" y="550147"/>
                  <a:pt x="7794618" y="514327"/>
                  <a:pt x="7742846" y="523220"/>
                </a:cubicBezTo>
                <a:cubicBezTo>
                  <a:pt x="7691074" y="532113"/>
                  <a:pt x="7656982" y="518750"/>
                  <a:pt x="7631732" y="523220"/>
                </a:cubicBezTo>
                <a:cubicBezTo>
                  <a:pt x="7606482" y="527690"/>
                  <a:pt x="7558602" y="515185"/>
                  <a:pt x="7520619" y="523220"/>
                </a:cubicBezTo>
                <a:cubicBezTo>
                  <a:pt x="7482636" y="531255"/>
                  <a:pt x="6933255" y="444785"/>
                  <a:pt x="6620016" y="523220"/>
                </a:cubicBezTo>
                <a:cubicBezTo>
                  <a:pt x="6306777" y="601655"/>
                  <a:pt x="6226699" y="460036"/>
                  <a:pt x="6035209" y="523220"/>
                </a:cubicBezTo>
                <a:cubicBezTo>
                  <a:pt x="5843719" y="586404"/>
                  <a:pt x="5865648" y="521783"/>
                  <a:pt x="5766198" y="523220"/>
                </a:cubicBezTo>
                <a:cubicBezTo>
                  <a:pt x="5666748" y="524657"/>
                  <a:pt x="5629228" y="522054"/>
                  <a:pt x="5497186" y="523220"/>
                </a:cubicBezTo>
                <a:cubicBezTo>
                  <a:pt x="5365144" y="524386"/>
                  <a:pt x="4820269" y="505628"/>
                  <a:pt x="4596584" y="523220"/>
                </a:cubicBezTo>
                <a:cubicBezTo>
                  <a:pt x="4372899" y="540812"/>
                  <a:pt x="4057155" y="473976"/>
                  <a:pt x="3853879" y="523220"/>
                </a:cubicBezTo>
                <a:cubicBezTo>
                  <a:pt x="3650603" y="572464"/>
                  <a:pt x="3789340" y="510218"/>
                  <a:pt x="3742765" y="523220"/>
                </a:cubicBezTo>
                <a:cubicBezTo>
                  <a:pt x="3696190" y="536222"/>
                  <a:pt x="3371103" y="514068"/>
                  <a:pt x="3157958" y="523220"/>
                </a:cubicBezTo>
                <a:cubicBezTo>
                  <a:pt x="2944813" y="532372"/>
                  <a:pt x="2840096" y="477614"/>
                  <a:pt x="2731049" y="523220"/>
                </a:cubicBezTo>
                <a:cubicBezTo>
                  <a:pt x="2622002" y="568826"/>
                  <a:pt x="2393021" y="478198"/>
                  <a:pt x="2146242" y="523220"/>
                </a:cubicBezTo>
                <a:cubicBezTo>
                  <a:pt x="1899463" y="568242"/>
                  <a:pt x="2063529" y="511391"/>
                  <a:pt x="2035129" y="523220"/>
                </a:cubicBezTo>
                <a:cubicBezTo>
                  <a:pt x="2006729" y="535049"/>
                  <a:pt x="1781156" y="519659"/>
                  <a:pt x="1608219" y="523220"/>
                </a:cubicBezTo>
                <a:cubicBezTo>
                  <a:pt x="1435282" y="526781"/>
                  <a:pt x="1122781" y="476132"/>
                  <a:pt x="865514" y="523220"/>
                </a:cubicBezTo>
                <a:cubicBezTo>
                  <a:pt x="608247" y="570308"/>
                  <a:pt x="197666" y="504467"/>
                  <a:pt x="0" y="523220"/>
                </a:cubicBezTo>
                <a:cubicBezTo>
                  <a:pt x="-40272" y="303438"/>
                  <a:pt x="36017" y="243928"/>
                  <a:pt x="0" y="0"/>
                </a:cubicBezTo>
                <a:close/>
              </a:path>
              <a:path w="15789791" h="523220" stroke="0" extrusionOk="0">
                <a:moveTo>
                  <a:pt x="0" y="0"/>
                </a:moveTo>
                <a:cubicBezTo>
                  <a:pt x="207878" y="-9464"/>
                  <a:pt x="239061" y="38265"/>
                  <a:pt x="426909" y="0"/>
                </a:cubicBezTo>
                <a:cubicBezTo>
                  <a:pt x="614757" y="-38265"/>
                  <a:pt x="708520" y="11737"/>
                  <a:pt x="853818" y="0"/>
                </a:cubicBezTo>
                <a:cubicBezTo>
                  <a:pt x="999116" y="-11737"/>
                  <a:pt x="1125439" y="47091"/>
                  <a:pt x="1280727" y="0"/>
                </a:cubicBezTo>
                <a:cubicBezTo>
                  <a:pt x="1436015" y="-47091"/>
                  <a:pt x="1613482" y="66905"/>
                  <a:pt x="1865535" y="0"/>
                </a:cubicBezTo>
                <a:cubicBezTo>
                  <a:pt x="2117588" y="-66905"/>
                  <a:pt x="2213957" y="9595"/>
                  <a:pt x="2450342" y="0"/>
                </a:cubicBezTo>
                <a:cubicBezTo>
                  <a:pt x="2686727" y="-9595"/>
                  <a:pt x="3113987" y="1599"/>
                  <a:pt x="3350945" y="0"/>
                </a:cubicBezTo>
                <a:cubicBezTo>
                  <a:pt x="3587903" y="-1599"/>
                  <a:pt x="3597289" y="37891"/>
                  <a:pt x="3777854" y="0"/>
                </a:cubicBezTo>
                <a:cubicBezTo>
                  <a:pt x="3958419" y="-37891"/>
                  <a:pt x="4156141" y="33921"/>
                  <a:pt x="4362661" y="0"/>
                </a:cubicBezTo>
                <a:cubicBezTo>
                  <a:pt x="4569181" y="-33921"/>
                  <a:pt x="4819500" y="24883"/>
                  <a:pt x="5105366" y="0"/>
                </a:cubicBezTo>
                <a:cubicBezTo>
                  <a:pt x="5391232" y="-24883"/>
                  <a:pt x="5627135" y="90594"/>
                  <a:pt x="6005969" y="0"/>
                </a:cubicBezTo>
                <a:cubicBezTo>
                  <a:pt x="6384803" y="-90594"/>
                  <a:pt x="6274161" y="29340"/>
                  <a:pt x="6432878" y="0"/>
                </a:cubicBezTo>
                <a:cubicBezTo>
                  <a:pt x="6591595" y="-29340"/>
                  <a:pt x="6581680" y="3487"/>
                  <a:pt x="6701889" y="0"/>
                </a:cubicBezTo>
                <a:cubicBezTo>
                  <a:pt x="6822098" y="-3487"/>
                  <a:pt x="7007726" y="49458"/>
                  <a:pt x="7128798" y="0"/>
                </a:cubicBezTo>
                <a:cubicBezTo>
                  <a:pt x="7249870" y="-49458"/>
                  <a:pt x="7458318" y="1050"/>
                  <a:pt x="7555707" y="0"/>
                </a:cubicBezTo>
                <a:cubicBezTo>
                  <a:pt x="7653096" y="-1050"/>
                  <a:pt x="8039208" y="31988"/>
                  <a:pt x="8298412" y="0"/>
                </a:cubicBezTo>
                <a:cubicBezTo>
                  <a:pt x="8557617" y="-31988"/>
                  <a:pt x="8683768" y="44163"/>
                  <a:pt x="9041117" y="0"/>
                </a:cubicBezTo>
                <a:cubicBezTo>
                  <a:pt x="9398466" y="-44163"/>
                  <a:pt x="9560572" y="6565"/>
                  <a:pt x="9783822" y="0"/>
                </a:cubicBezTo>
                <a:cubicBezTo>
                  <a:pt x="10007073" y="-6565"/>
                  <a:pt x="10020004" y="7251"/>
                  <a:pt x="10210732" y="0"/>
                </a:cubicBezTo>
                <a:cubicBezTo>
                  <a:pt x="10401460" y="-7251"/>
                  <a:pt x="10647664" y="65291"/>
                  <a:pt x="10795539" y="0"/>
                </a:cubicBezTo>
                <a:cubicBezTo>
                  <a:pt x="10943414" y="-65291"/>
                  <a:pt x="11123909" y="12950"/>
                  <a:pt x="11380346" y="0"/>
                </a:cubicBezTo>
                <a:cubicBezTo>
                  <a:pt x="11636783" y="-12950"/>
                  <a:pt x="11884843" y="74244"/>
                  <a:pt x="12280949" y="0"/>
                </a:cubicBezTo>
                <a:cubicBezTo>
                  <a:pt x="12677055" y="-74244"/>
                  <a:pt x="12689090" y="53949"/>
                  <a:pt x="12865756" y="0"/>
                </a:cubicBezTo>
                <a:cubicBezTo>
                  <a:pt x="13042422" y="-53949"/>
                  <a:pt x="13124363" y="40436"/>
                  <a:pt x="13292665" y="0"/>
                </a:cubicBezTo>
                <a:cubicBezTo>
                  <a:pt x="13460967" y="-40436"/>
                  <a:pt x="13514255" y="23090"/>
                  <a:pt x="13719574" y="0"/>
                </a:cubicBezTo>
                <a:cubicBezTo>
                  <a:pt x="13924893" y="-23090"/>
                  <a:pt x="14289186" y="48047"/>
                  <a:pt x="14462279" y="0"/>
                </a:cubicBezTo>
                <a:cubicBezTo>
                  <a:pt x="14635372" y="-48047"/>
                  <a:pt x="14852735" y="25744"/>
                  <a:pt x="15204984" y="0"/>
                </a:cubicBezTo>
                <a:cubicBezTo>
                  <a:pt x="15557234" y="-25744"/>
                  <a:pt x="15547726" y="45773"/>
                  <a:pt x="15789791" y="0"/>
                </a:cubicBezTo>
                <a:cubicBezTo>
                  <a:pt x="15802958" y="117842"/>
                  <a:pt x="15737704" y="315942"/>
                  <a:pt x="15789791" y="523220"/>
                </a:cubicBezTo>
                <a:cubicBezTo>
                  <a:pt x="15744375" y="523954"/>
                  <a:pt x="15703431" y="516100"/>
                  <a:pt x="15678678" y="523220"/>
                </a:cubicBezTo>
                <a:cubicBezTo>
                  <a:pt x="15653925" y="530340"/>
                  <a:pt x="15245975" y="503492"/>
                  <a:pt x="15093871" y="523220"/>
                </a:cubicBezTo>
                <a:cubicBezTo>
                  <a:pt x="14941767" y="542948"/>
                  <a:pt x="14936260" y="510177"/>
                  <a:pt x="14824859" y="523220"/>
                </a:cubicBezTo>
                <a:cubicBezTo>
                  <a:pt x="14713458" y="536263"/>
                  <a:pt x="14362390" y="507210"/>
                  <a:pt x="13924256" y="523220"/>
                </a:cubicBezTo>
                <a:cubicBezTo>
                  <a:pt x="13486122" y="539230"/>
                  <a:pt x="13597596" y="492793"/>
                  <a:pt x="13339449" y="523220"/>
                </a:cubicBezTo>
                <a:cubicBezTo>
                  <a:pt x="13081302" y="553647"/>
                  <a:pt x="13100966" y="509032"/>
                  <a:pt x="12912540" y="523220"/>
                </a:cubicBezTo>
                <a:cubicBezTo>
                  <a:pt x="12724114" y="537408"/>
                  <a:pt x="12472443" y="472796"/>
                  <a:pt x="12169835" y="523220"/>
                </a:cubicBezTo>
                <a:cubicBezTo>
                  <a:pt x="11867227" y="573644"/>
                  <a:pt x="11976483" y="499404"/>
                  <a:pt x="11900824" y="523220"/>
                </a:cubicBezTo>
                <a:cubicBezTo>
                  <a:pt x="11825165" y="547036"/>
                  <a:pt x="11815665" y="510017"/>
                  <a:pt x="11789711" y="523220"/>
                </a:cubicBezTo>
                <a:cubicBezTo>
                  <a:pt x="11763757" y="536423"/>
                  <a:pt x="11100421" y="451732"/>
                  <a:pt x="10889108" y="523220"/>
                </a:cubicBezTo>
                <a:cubicBezTo>
                  <a:pt x="10677795" y="594708"/>
                  <a:pt x="10807683" y="511540"/>
                  <a:pt x="10777994" y="523220"/>
                </a:cubicBezTo>
                <a:cubicBezTo>
                  <a:pt x="10748305" y="534900"/>
                  <a:pt x="10624713" y="507785"/>
                  <a:pt x="10508983" y="523220"/>
                </a:cubicBezTo>
                <a:cubicBezTo>
                  <a:pt x="10393253" y="538655"/>
                  <a:pt x="10370120" y="505000"/>
                  <a:pt x="10239972" y="523220"/>
                </a:cubicBezTo>
                <a:cubicBezTo>
                  <a:pt x="10109824" y="541440"/>
                  <a:pt x="10056901" y="502148"/>
                  <a:pt x="9970961" y="523220"/>
                </a:cubicBezTo>
                <a:cubicBezTo>
                  <a:pt x="9885021" y="544292"/>
                  <a:pt x="9807642" y="509314"/>
                  <a:pt x="9701949" y="523220"/>
                </a:cubicBezTo>
                <a:cubicBezTo>
                  <a:pt x="9596256" y="537126"/>
                  <a:pt x="9478791" y="478053"/>
                  <a:pt x="9275040" y="523220"/>
                </a:cubicBezTo>
                <a:cubicBezTo>
                  <a:pt x="9071289" y="568387"/>
                  <a:pt x="8809191" y="490910"/>
                  <a:pt x="8690233" y="523220"/>
                </a:cubicBezTo>
                <a:cubicBezTo>
                  <a:pt x="8571275" y="555530"/>
                  <a:pt x="8021459" y="489515"/>
                  <a:pt x="7789630" y="523220"/>
                </a:cubicBezTo>
                <a:cubicBezTo>
                  <a:pt x="7557801" y="556925"/>
                  <a:pt x="7252227" y="465757"/>
                  <a:pt x="6889027" y="523220"/>
                </a:cubicBezTo>
                <a:cubicBezTo>
                  <a:pt x="6525827" y="580683"/>
                  <a:pt x="6589007" y="479256"/>
                  <a:pt x="6462118" y="523220"/>
                </a:cubicBezTo>
                <a:cubicBezTo>
                  <a:pt x="6335229" y="567184"/>
                  <a:pt x="6066247" y="487244"/>
                  <a:pt x="5877311" y="523220"/>
                </a:cubicBezTo>
                <a:cubicBezTo>
                  <a:pt x="5688375" y="559196"/>
                  <a:pt x="5422397" y="422965"/>
                  <a:pt x="4976708" y="523220"/>
                </a:cubicBezTo>
                <a:cubicBezTo>
                  <a:pt x="4531019" y="623475"/>
                  <a:pt x="4895985" y="515368"/>
                  <a:pt x="4865595" y="523220"/>
                </a:cubicBezTo>
                <a:cubicBezTo>
                  <a:pt x="4835205" y="531072"/>
                  <a:pt x="4148318" y="498514"/>
                  <a:pt x="3964992" y="523220"/>
                </a:cubicBezTo>
                <a:cubicBezTo>
                  <a:pt x="3781666" y="547926"/>
                  <a:pt x="3628174" y="507438"/>
                  <a:pt x="3380185" y="523220"/>
                </a:cubicBezTo>
                <a:cubicBezTo>
                  <a:pt x="3132196" y="539002"/>
                  <a:pt x="3182694" y="507043"/>
                  <a:pt x="3111174" y="523220"/>
                </a:cubicBezTo>
                <a:cubicBezTo>
                  <a:pt x="3039654" y="539397"/>
                  <a:pt x="2936092" y="510785"/>
                  <a:pt x="2842162" y="523220"/>
                </a:cubicBezTo>
                <a:cubicBezTo>
                  <a:pt x="2748232" y="535655"/>
                  <a:pt x="2361809" y="476013"/>
                  <a:pt x="2099457" y="523220"/>
                </a:cubicBezTo>
                <a:cubicBezTo>
                  <a:pt x="1837106" y="570427"/>
                  <a:pt x="1679482" y="454716"/>
                  <a:pt x="1514650" y="523220"/>
                </a:cubicBezTo>
                <a:cubicBezTo>
                  <a:pt x="1349818" y="591724"/>
                  <a:pt x="1351966" y="513969"/>
                  <a:pt x="1245639" y="523220"/>
                </a:cubicBezTo>
                <a:cubicBezTo>
                  <a:pt x="1139312" y="532471"/>
                  <a:pt x="918313" y="454930"/>
                  <a:pt x="660832" y="523220"/>
                </a:cubicBezTo>
                <a:cubicBezTo>
                  <a:pt x="403351" y="591510"/>
                  <a:pt x="605221" y="518951"/>
                  <a:pt x="549719" y="523220"/>
                </a:cubicBezTo>
                <a:cubicBezTo>
                  <a:pt x="494217" y="527489"/>
                  <a:pt x="110574" y="473908"/>
                  <a:pt x="0" y="523220"/>
                </a:cubicBezTo>
                <a:cubicBezTo>
                  <a:pt x="-43412" y="283134"/>
                  <a:pt x="31451" y="181852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99080813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Segoe Print" panose="02000800000000000000" pitchFamily="2" charset="0"/>
              </a:rPr>
              <a:t>How can we better understand the nutrition-health relationship in your community?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5092C7-4FA0-A9BD-2025-18AA19251C37}"/>
              </a:ext>
            </a:extLst>
          </p:cNvPr>
          <p:cNvSpPr txBox="1"/>
          <p:nvPr/>
        </p:nvSpPr>
        <p:spPr>
          <a:xfrm>
            <a:off x="12986782" y="14694178"/>
            <a:ext cx="2373788" cy="4216539"/>
          </a:xfrm>
          <a:custGeom>
            <a:avLst/>
            <a:gdLst>
              <a:gd name="connsiteX0" fmla="*/ 0 w 2373788"/>
              <a:gd name="connsiteY0" fmla="*/ 0 h 4216539"/>
              <a:gd name="connsiteX1" fmla="*/ 545971 w 2373788"/>
              <a:gd name="connsiteY1" fmla="*/ 0 h 4216539"/>
              <a:gd name="connsiteX2" fmla="*/ 1139418 w 2373788"/>
              <a:gd name="connsiteY2" fmla="*/ 0 h 4216539"/>
              <a:gd name="connsiteX3" fmla="*/ 1685389 w 2373788"/>
              <a:gd name="connsiteY3" fmla="*/ 0 h 4216539"/>
              <a:gd name="connsiteX4" fmla="*/ 2373788 w 2373788"/>
              <a:gd name="connsiteY4" fmla="*/ 0 h 4216539"/>
              <a:gd name="connsiteX5" fmla="*/ 2373788 w 2373788"/>
              <a:gd name="connsiteY5" fmla="*/ 602363 h 4216539"/>
              <a:gd name="connsiteX6" fmla="*/ 2373788 w 2373788"/>
              <a:gd name="connsiteY6" fmla="*/ 1120395 h 4216539"/>
              <a:gd name="connsiteX7" fmla="*/ 2373788 w 2373788"/>
              <a:gd name="connsiteY7" fmla="*/ 1764923 h 4216539"/>
              <a:gd name="connsiteX8" fmla="*/ 2373788 w 2373788"/>
              <a:gd name="connsiteY8" fmla="*/ 2325120 h 4216539"/>
              <a:gd name="connsiteX9" fmla="*/ 2373788 w 2373788"/>
              <a:gd name="connsiteY9" fmla="*/ 2800987 h 4216539"/>
              <a:gd name="connsiteX10" fmla="*/ 2373788 w 2373788"/>
              <a:gd name="connsiteY10" fmla="*/ 3403349 h 4216539"/>
              <a:gd name="connsiteX11" fmla="*/ 2373788 w 2373788"/>
              <a:gd name="connsiteY11" fmla="*/ 4216539 h 4216539"/>
              <a:gd name="connsiteX12" fmla="*/ 1756603 w 2373788"/>
              <a:gd name="connsiteY12" fmla="*/ 4216539 h 4216539"/>
              <a:gd name="connsiteX13" fmla="*/ 1210632 w 2373788"/>
              <a:gd name="connsiteY13" fmla="*/ 4216539 h 4216539"/>
              <a:gd name="connsiteX14" fmla="*/ 664661 w 2373788"/>
              <a:gd name="connsiteY14" fmla="*/ 4216539 h 4216539"/>
              <a:gd name="connsiteX15" fmla="*/ 0 w 2373788"/>
              <a:gd name="connsiteY15" fmla="*/ 4216539 h 4216539"/>
              <a:gd name="connsiteX16" fmla="*/ 0 w 2373788"/>
              <a:gd name="connsiteY16" fmla="*/ 3572011 h 4216539"/>
              <a:gd name="connsiteX17" fmla="*/ 0 w 2373788"/>
              <a:gd name="connsiteY17" fmla="*/ 3011814 h 4216539"/>
              <a:gd name="connsiteX18" fmla="*/ 0 w 2373788"/>
              <a:gd name="connsiteY18" fmla="*/ 2493782 h 4216539"/>
              <a:gd name="connsiteX19" fmla="*/ 0 w 2373788"/>
              <a:gd name="connsiteY19" fmla="*/ 1891419 h 4216539"/>
              <a:gd name="connsiteX20" fmla="*/ 0 w 2373788"/>
              <a:gd name="connsiteY20" fmla="*/ 1246891 h 4216539"/>
              <a:gd name="connsiteX21" fmla="*/ 0 w 2373788"/>
              <a:gd name="connsiteY21" fmla="*/ 602363 h 4216539"/>
              <a:gd name="connsiteX22" fmla="*/ 0 w 2373788"/>
              <a:gd name="connsiteY22" fmla="*/ 0 h 421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373788" h="4216539" fill="none" extrusionOk="0">
                <a:moveTo>
                  <a:pt x="0" y="0"/>
                </a:moveTo>
                <a:cubicBezTo>
                  <a:pt x="126532" y="-23465"/>
                  <a:pt x="277014" y="-21075"/>
                  <a:pt x="545971" y="0"/>
                </a:cubicBezTo>
                <a:cubicBezTo>
                  <a:pt x="814928" y="21075"/>
                  <a:pt x="871074" y="3016"/>
                  <a:pt x="1139418" y="0"/>
                </a:cubicBezTo>
                <a:cubicBezTo>
                  <a:pt x="1407762" y="-3016"/>
                  <a:pt x="1562912" y="-18510"/>
                  <a:pt x="1685389" y="0"/>
                </a:cubicBezTo>
                <a:cubicBezTo>
                  <a:pt x="1807866" y="18510"/>
                  <a:pt x="2157783" y="-21457"/>
                  <a:pt x="2373788" y="0"/>
                </a:cubicBezTo>
                <a:cubicBezTo>
                  <a:pt x="2381777" y="167120"/>
                  <a:pt x="2348643" y="441387"/>
                  <a:pt x="2373788" y="602363"/>
                </a:cubicBezTo>
                <a:cubicBezTo>
                  <a:pt x="2398933" y="763339"/>
                  <a:pt x="2389535" y="991008"/>
                  <a:pt x="2373788" y="1120395"/>
                </a:cubicBezTo>
                <a:cubicBezTo>
                  <a:pt x="2358041" y="1249782"/>
                  <a:pt x="2352083" y="1492304"/>
                  <a:pt x="2373788" y="1764923"/>
                </a:cubicBezTo>
                <a:cubicBezTo>
                  <a:pt x="2395493" y="2037542"/>
                  <a:pt x="2365951" y="2091562"/>
                  <a:pt x="2373788" y="2325120"/>
                </a:cubicBezTo>
                <a:cubicBezTo>
                  <a:pt x="2381625" y="2558678"/>
                  <a:pt x="2382313" y="2655059"/>
                  <a:pt x="2373788" y="2800987"/>
                </a:cubicBezTo>
                <a:cubicBezTo>
                  <a:pt x="2365263" y="2946915"/>
                  <a:pt x="2353565" y="3215875"/>
                  <a:pt x="2373788" y="3403349"/>
                </a:cubicBezTo>
                <a:cubicBezTo>
                  <a:pt x="2394011" y="3590823"/>
                  <a:pt x="2412220" y="3930942"/>
                  <a:pt x="2373788" y="4216539"/>
                </a:cubicBezTo>
                <a:cubicBezTo>
                  <a:pt x="2076203" y="4207302"/>
                  <a:pt x="1992806" y="4233377"/>
                  <a:pt x="1756603" y="4216539"/>
                </a:cubicBezTo>
                <a:cubicBezTo>
                  <a:pt x="1520400" y="4199701"/>
                  <a:pt x="1412656" y="4208468"/>
                  <a:pt x="1210632" y="4216539"/>
                </a:cubicBezTo>
                <a:cubicBezTo>
                  <a:pt x="1008608" y="4224610"/>
                  <a:pt x="774200" y="4195441"/>
                  <a:pt x="664661" y="4216539"/>
                </a:cubicBezTo>
                <a:cubicBezTo>
                  <a:pt x="555122" y="4237637"/>
                  <a:pt x="258804" y="4235682"/>
                  <a:pt x="0" y="4216539"/>
                </a:cubicBezTo>
                <a:cubicBezTo>
                  <a:pt x="-15949" y="4073064"/>
                  <a:pt x="9701" y="3781511"/>
                  <a:pt x="0" y="3572011"/>
                </a:cubicBezTo>
                <a:cubicBezTo>
                  <a:pt x="-9701" y="3362511"/>
                  <a:pt x="11121" y="3239133"/>
                  <a:pt x="0" y="3011814"/>
                </a:cubicBezTo>
                <a:cubicBezTo>
                  <a:pt x="-11121" y="2784495"/>
                  <a:pt x="22180" y="2741340"/>
                  <a:pt x="0" y="2493782"/>
                </a:cubicBezTo>
                <a:cubicBezTo>
                  <a:pt x="-22180" y="2246224"/>
                  <a:pt x="25199" y="2088397"/>
                  <a:pt x="0" y="1891419"/>
                </a:cubicBezTo>
                <a:cubicBezTo>
                  <a:pt x="-25199" y="1694441"/>
                  <a:pt x="31719" y="1558302"/>
                  <a:pt x="0" y="1246891"/>
                </a:cubicBezTo>
                <a:cubicBezTo>
                  <a:pt x="-31719" y="935480"/>
                  <a:pt x="7244" y="829964"/>
                  <a:pt x="0" y="602363"/>
                </a:cubicBezTo>
                <a:cubicBezTo>
                  <a:pt x="-7244" y="374762"/>
                  <a:pt x="-8808" y="291761"/>
                  <a:pt x="0" y="0"/>
                </a:cubicBezTo>
                <a:close/>
              </a:path>
              <a:path w="2373788" h="4216539" stroke="0" extrusionOk="0">
                <a:moveTo>
                  <a:pt x="0" y="0"/>
                </a:moveTo>
                <a:cubicBezTo>
                  <a:pt x="111560" y="-22852"/>
                  <a:pt x="292912" y="9703"/>
                  <a:pt x="545971" y="0"/>
                </a:cubicBezTo>
                <a:cubicBezTo>
                  <a:pt x="799030" y="-9703"/>
                  <a:pt x="932062" y="3725"/>
                  <a:pt x="1068205" y="0"/>
                </a:cubicBezTo>
                <a:cubicBezTo>
                  <a:pt x="1204348" y="-3725"/>
                  <a:pt x="1462266" y="17524"/>
                  <a:pt x="1685389" y="0"/>
                </a:cubicBezTo>
                <a:cubicBezTo>
                  <a:pt x="1908512" y="-17524"/>
                  <a:pt x="2224267" y="-27574"/>
                  <a:pt x="2373788" y="0"/>
                </a:cubicBezTo>
                <a:cubicBezTo>
                  <a:pt x="2396440" y="198825"/>
                  <a:pt x="2370967" y="376750"/>
                  <a:pt x="2373788" y="560197"/>
                </a:cubicBezTo>
                <a:cubicBezTo>
                  <a:pt x="2376609" y="743644"/>
                  <a:pt x="2346945" y="965640"/>
                  <a:pt x="2373788" y="1246891"/>
                </a:cubicBezTo>
                <a:cubicBezTo>
                  <a:pt x="2400631" y="1528142"/>
                  <a:pt x="2367436" y="1582339"/>
                  <a:pt x="2373788" y="1849254"/>
                </a:cubicBezTo>
                <a:cubicBezTo>
                  <a:pt x="2380140" y="2116169"/>
                  <a:pt x="2359188" y="2247437"/>
                  <a:pt x="2373788" y="2367285"/>
                </a:cubicBezTo>
                <a:cubicBezTo>
                  <a:pt x="2388388" y="2487133"/>
                  <a:pt x="2372753" y="2635106"/>
                  <a:pt x="2373788" y="2843152"/>
                </a:cubicBezTo>
                <a:cubicBezTo>
                  <a:pt x="2374823" y="3051198"/>
                  <a:pt x="2383415" y="3155037"/>
                  <a:pt x="2373788" y="3403349"/>
                </a:cubicBezTo>
                <a:cubicBezTo>
                  <a:pt x="2364161" y="3651661"/>
                  <a:pt x="2348473" y="3858817"/>
                  <a:pt x="2373788" y="4216539"/>
                </a:cubicBezTo>
                <a:cubicBezTo>
                  <a:pt x="2228510" y="4213291"/>
                  <a:pt x="2036505" y="4211277"/>
                  <a:pt x="1804079" y="4216539"/>
                </a:cubicBezTo>
                <a:cubicBezTo>
                  <a:pt x="1571653" y="4221801"/>
                  <a:pt x="1432386" y="4218176"/>
                  <a:pt x="1234370" y="4216539"/>
                </a:cubicBezTo>
                <a:cubicBezTo>
                  <a:pt x="1036354" y="4214902"/>
                  <a:pt x="848314" y="4187807"/>
                  <a:pt x="640923" y="4216539"/>
                </a:cubicBezTo>
                <a:cubicBezTo>
                  <a:pt x="433532" y="4245271"/>
                  <a:pt x="215244" y="4240391"/>
                  <a:pt x="0" y="4216539"/>
                </a:cubicBezTo>
                <a:cubicBezTo>
                  <a:pt x="12083" y="3981619"/>
                  <a:pt x="-13992" y="3760688"/>
                  <a:pt x="0" y="3614176"/>
                </a:cubicBezTo>
                <a:cubicBezTo>
                  <a:pt x="13992" y="3467664"/>
                  <a:pt x="-3053" y="3368296"/>
                  <a:pt x="0" y="3138310"/>
                </a:cubicBezTo>
                <a:cubicBezTo>
                  <a:pt x="3053" y="2908324"/>
                  <a:pt x="286" y="2774300"/>
                  <a:pt x="0" y="2620278"/>
                </a:cubicBezTo>
                <a:cubicBezTo>
                  <a:pt x="-286" y="2466256"/>
                  <a:pt x="-21472" y="2268236"/>
                  <a:pt x="0" y="2144411"/>
                </a:cubicBezTo>
                <a:cubicBezTo>
                  <a:pt x="21472" y="2020586"/>
                  <a:pt x="-26677" y="1767854"/>
                  <a:pt x="0" y="1499883"/>
                </a:cubicBezTo>
                <a:cubicBezTo>
                  <a:pt x="26677" y="1231912"/>
                  <a:pt x="-19900" y="1073705"/>
                  <a:pt x="0" y="855355"/>
                </a:cubicBezTo>
                <a:cubicBezTo>
                  <a:pt x="19900" y="637005"/>
                  <a:pt x="-41967" y="273281"/>
                  <a:pt x="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62857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Franklin Gothic Book" panose="020B0503020102020204" pitchFamily="34" charset="0"/>
              </a:rPr>
              <a:t>Why is food important to your community?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Why and how are food and health related?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Why is the current food environment (access to food and availability of food) important to health and your community? </a:t>
            </a:r>
          </a:p>
          <a:p>
            <a:endParaRPr lang="en-US" sz="1600" dirty="0">
              <a:latin typeface="Franklin Gothic Book" panose="020B05030201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02CBF2-22A0-BCE7-9007-FFC052FE2AD3}"/>
              </a:ext>
            </a:extLst>
          </p:cNvPr>
          <p:cNvSpPr txBox="1"/>
          <p:nvPr/>
        </p:nvSpPr>
        <p:spPr>
          <a:xfrm>
            <a:off x="987547" y="1565178"/>
            <a:ext cx="11999235" cy="1200329"/>
          </a:xfrm>
          <a:custGeom>
            <a:avLst/>
            <a:gdLst>
              <a:gd name="connsiteX0" fmla="*/ 0 w 11999235"/>
              <a:gd name="connsiteY0" fmla="*/ 0 h 1200329"/>
              <a:gd name="connsiteX1" fmla="*/ 599962 w 11999235"/>
              <a:gd name="connsiteY1" fmla="*/ 0 h 1200329"/>
              <a:gd name="connsiteX2" fmla="*/ 1319916 w 11999235"/>
              <a:gd name="connsiteY2" fmla="*/ 0 h 1200329"/>
              <a:gd name="connsiteX3" fmla="*/ 1559901 w 11999235"/>
              <a:gd name="connsiteY3" fmla="*/ 0 h 1200329"/>
              <a:gd name="connsiteX4" fmla="*/ 2279855 w 11999235"/>
              <a:gd name="connsiteY4" fmla="*/ 0 h 1200329"/>
              <a:gd name="connsiteX5" fmla="*/ 2879816 w 11999235"/>
              <a:gd name="connsiteY5" fmla="*/ 0 h 1200329"/>
              <a:gd name="connsiteX6" fmla="*/ 3599771 w 11999235"/>
              <a:gd name="connsiteY6" fmla="*/ 0 h 1200329"/>
              <a:gd name="connsiteX7" fmla="*/ 3959748 w 11999235"/>
              <a:gd name="connsiteY7" fmla="*/ 0 h 1200329"/>
              <a:gd name="connsiteX8" fmla="*/ 4559709 w 11999235"/>
              <a:gd name="connsiteY8" fmla="*/ 0 h 1200329"/>
              <a:gd name="connsiteX9" fmla="*/ 4799694 w 11999235"/>
              <a:gd name="connsiteY9" fmla="*/ 0 h 1200329"/>
              <a:gd name="connsiteX10" fmla="*/ 5399656 w 11999235"/>
              <a:gd name="connsiteY10" fmla="*/ 0 h 1200329"/>
              <a:gd name="connsiteX11" fmla="*/ 5879625 w 11999235"/>
              <a:gd name="connsiteY11" fmla="*/ 0 h 1200329"/>
              <a:gd name="connsiteX12" fmla="*/ 6599579 w 11999235"/>
              <a:gd name="connsiteY12" fmla="*/ 0 h 1200329"/>
              <a:gd name="connsiteX13" fmla="*/ 7439526 w 11999235"/>
              <a:gd name="connsiteY13" fmla="*/ 0 h 1200329"/>
              <a:gd name="connsiteX14" fmla="*/ 7919495 w 11999235"/>
              <a:gd name="connsiteY14" fmla="*/ 0 h 1200329"/>
              <a:gd name="connsiteX15" fmla="*/ 8279472 w 11999235"/>
              <a:gd name="connsiteY15" fmla="*/ 0 h 1200329"/>
              <a:gd name="connsiteX16" fmla="*/ 9119419 w 11999235"/>
              <a:gd name="connsiteY16" fmla="*/ 0 h 1200329"/>
              <a:gd name="connsiteX17" fmla="*/ 9719380 w 11999235"/>
              <a:gd name="connsiteY17" fmla="*/ 0 h 1200329"/>
              <a:gd name="connsiteX18" fmla="*/ 10079357 w 11999235"/>
              <a:gd name="connsiteY18" fmla="*/ 0 h 1200329"/>
              <a:gd name="connsiteX19" fmla="*/ 10319342 w 11999235"/>
              <a:gd name="connsiteY19" fmla="*/ 0 h 1200329"/>
              <a:gd name="connsiteX20" fmla="*/ 10559327 w 11999235"/>
              <a:gd name="connsiteY20" fmla="*/ 0 h 1200329"/>
              <a:gd name="connsiteX21" fmla="*/ 11399273 w 11999235"/>
              <a:gd name="connsiteY21" fmla="*/ 0 h 1200329"/>
              <a:gd name="connsiteX22" fmla="*/ 11999235 w 11999235"/>
              <a:gd name="connsiteY22" fmla="*/ 0 h 1200329"/>
              <a:gd name="connsiteX23" fmla="*/ 11999235 w 11999235"/>
              <a:gd name="connsiteY23" fmla="*/ 412113 h 1200329"/>
              <a:gd name="connsiteX24" fmla="*/ 11999235 w 11999235"/>
              <a:gd name="connsiteY24" fmla="*/ 788216 h 1200329"/>
              <a:gd name="connsiteX25" fmla="*/ 11999235 w 11999235"/>
              <a:gd name="connsiteY25" fmla="*/ 1200329 h 1200329"/>
              <a:gd name="connsiteX26" fmla="*/ 11639258 w 11999235"/>
              <a:gd name="connsiteY26" fmla="*/ 1200329 h 1200329"/>
              <a:gd name="connsiteX27" fmla="*/ 11159289 w 11999235"/>
              <a:gd name="connsiteY27" fmla="*/ 1200329 h 1200329"/>
              <a:gd name="connsiteX28" fmla="*/ 10559327 w 11999235"/>
              <a:gd name="connsiteY28" fmla="*/ 1200329 h 1200329"/>
              <a:gd name="connsiteX29" fmla="*/ 9839373 w 11999235"/>
              <a:gd name="connsiteY29" fmla="*/ 1200329 h 1200329"/>
              <a:gd name="connsiteX30" fmla="*/ 9599388 w 11999235"/>
              <a:gd name="connsiteY30" fmla="*/ 1200329 h 1200329"/>
              <a:gd name="connsiteX31" fmla="*/ 9239411 w 11999235"/>
              <a:gd name="connsiteY31" fmla="*/ 1200329 h 1200329"/>
              <a:gd name="connsiteX32" fmla="*/ 8879434 w 11999235"/>
              <a:gd name="connsiteY32" fmla="*/ 1200329 h 1200329"/>
              <a:gd name="connsiteX33" fmla="*/ 8399465 w 11999235"/>
              <a:gd name="connsiteY33" fmla="*/ 1200329 h 1200329"/>
              <a:gd name="connsiteX34" fmla="*/ 8159480 w 11999235"/>
              <a:gd name="connsiteY34" fmla="*/ 1200329 h 1200329"/>
              <a:gd name="connsiteX35" fmla="*/ 7679510 w 11999235"/>
              <a:gd name="connsiteY35" fmla="*/ 1200329 h 1200329"/>
              <a:gd name="connsiteX36" fmla="*/ 7319533 w 11999235"/>
              <a:gd name="connsiteY36" fmla="*/ 1200329 h 1200329"/>
              <a:gd name="connsiteX37" fmla="*/ 6479587 w 11999235"/>
              <a:gd name="connsiteY37" fmla="*/ 1200329 h 1200329"/>
              <a:gd name="connsiteX38" fmla="*/ 5639640 w 11999235"/>
              <a:gd name="connsiteY38" fmla="*/ 1200329 h 1200329"/>
              <a:gd name="connsiteX39" fmla="*/ 5159671 w 11999235"/>
              <a:gd name="connsiteY39" fmla="*/ 1200329 h 1200329"/>
              <a:gd name="connsiteX40" fmla="*/ 4559709 w 11999235"/>
              <a:gd name="connsiteY40" fmla="*/ 1200329 h 1200329"/>
              <a:gd name="connsiteX41" fmla="*/ 4319725 w 11999235"/>
              <a:gd name="connsiteY41" fmla="*/ 1200329 h 1200329"/>
              <a:gd name="connsiteX42" fmla="*/ 3599770 w 11999235"/>
              <a:gd name="connsiteY42" fmla="*/ 1200329 h 1200329"/>
              <a:gd name="connsiteX43" fmla="*/ 3359786 w 11999235"/>
              <a:gd name="connsiteY43" fmla="*/ 1200329 h 1200329"/>
              <a:gd name="connsiteX44" fmla="*/ 3119801 w 11999235"/>
              <a:gd name="connsiteY44" fmla="*/ 1200329 h 1200329"/>
              <a:gd name="connsiteX45" fmla="*/ 2759824 w 11999235"/>
              <a:gd name="connsiteY45" fmla="*/ 1200329 h 1200329"/>
              <a:gd name="connsiteX46" fmla="*/ 2279855 w 11999235"/>
              <a:gd name="connsiteY46" fmla="*/ 1200329 h 1200329"/>
              <a:gd name="connsiteX47" fmla="*/ 1439908 w 11999235"/>
              <a:gd name="connsiteY47" fmla="*/ 1200329 h 1200329"/>
              <a:gd name="connsiteX48" fmla="*/ 959939 w 11999235"/>
              <a:gd name="connsiteY48" fmla="*/ 1200329 h 1200329"/>
              <a:gd name="connsiteX49" fmla="*/ 0 w 11999235"/>
              <a:gd name="connsiteY49" fmla="*/ 1200329 h 1200329"/>
              <a:gd name="connsiteX50" fmla="*/ 0 w 11999235"/>
              <a:gd name="connsiteY50" fmla="*/ 836229 h 1200329"/>
              <a:gd name="connsiteX51" fmla="*/ 0 w 11999235"/>
              <a:gd name="connsiteY51" fmla="*/ 424116 h 1200329"/>
              <a:gd name="connsiteX52" fmla="*/ 0 w 11999235"/>
              <a:gd name="connsiteY52" fmla="*/ 0 h 1200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1999235" h="1200329" fill="none" extrusionOk="0">
                <a:moveTo>
                  <a:pt x="0" y="0"/>
                </a:moveTo>
                <a:cubicBezTo>
                  <a:pt x="155815" y="-21607"/>
                  <a:pt x="392874" y="52828"/>
                  <a:pt x="599962" y="0"/>
                </a:cubicBezTo>
                <a:cubicBezTo>
                  <a:pt x="807050" y="-52828"/>
                  <a:pt x="993593" y="6756"/>
                  <a:pt x="1319916" y="0"/>
                </a:cubicBezTo>
                <a:cubicBezTo>
                  <a:pt x="1646239" y="-6756"/>
                  <a:pt x="1477320" y="6141"/>
                  <a:pt x="1559901" y="0"/>
                </a:cubicBezTo>
                <a:cubicBezTo>
                  <a:pt x="1642482" y="-6141"/>
                  <a:pt x="1953712" y="24712"/>
                  <a:pt x="2279855" y="0"/>
                </a:cubicBezTo>
                <a:cubicBezTo>
                  <a:pt x="2605998" y="-24712"/>
                  <a:pt x="2693211" y="2308"/>
                  <a:pt x="2879816" y="0"/>
                </a:cubicBezTo>
                <a:cubicBezTo>
                  <a:pt x="3066421" y="-2308"/>
                  <a:pt x="3340815" y="2139"/>
                  <a:pt x="3599771" y="0"/>
                </a:cubicBezTo>
                <a:cubicBezTo>
                  <a:pt x="3858728" y="-2139"/>
                  <a:pt x="3857705" y="3669"/>
                  <a:pt x="3959748" y="0"/>
                </a:cubicBezTo>
                <a:cubicBezTo>
                  <a:pt x="4061791" y="-3669"/>
                  <a:pt x="4292871" y="44021"/>
                  <a:pt x="4559709" y="0"/>
                </a:cubicBezTo>
                <a:cubicBezTo>
                  <a:pt x="4826547" y="-44021"/>
                  <a:pt x="4733154" y="26554"/>
                  <a:pt x="4799694" y="0"/>
                </a:cubicBezTo>
                <a:cubicBezTo>
                  <a:pt x="4866234" y="-26554"/>
                  <a:pt x="5235727" y="65133"/>
                  <a:pt x="5399656" y="0"/>
                </a:cubicBezTo>
                <a:cubicBezTo>
                  <a:pt x="5563585" y="-65133"/>
                  <a:pt x="5706431" y="8429"/>
                  <a:pt x="5879625" y="0"/>
                </a:cubicBezTo>
                <a:cubicBezTo>
                  <a:pt x="6052819" y="-8429"/>
                  <a:pt x="6295002" y="79714"/>
                  <a:pt x="6599579" y="0"/>
                </a:cubicBezTo>
                <a:cubicBezTo>
                  <a:pt x="6904156" y="-79714"/>
                  <a:pt x="7271383" y="87487"/>
                  <a:pt x="7439526" y="0"/>
                </a:cubicBezTo>
                <a:cubicBezTo>
                  <a:pt x="7607669" y="-87487"/>
                  <a:pt x="7680008" y="40318"/>
                  <a:pt x="7919495" y="0"/>
                </a:cubicBezTo>
                <a:cubicBezTo>
                  <a:pt x="8158982" y="-40318"/>
                  <a:pt x="8160949" y="27274"/>
                  <a:pt x="8279472" y="0"/>
                </a:cubicBezTo>
                <a:cubicBezTo>
                  <a:pt x="8397995" y="-27274"/>
                  <a:pt x="8889145" y="10165"/>
                  <a:pt x="9119419" y="0"/>
                </a:cubicBezTo>
                <a:cubicBezTo>
                  <a:pt x="9349693" y="-10165"/>
                  <a:pt x="9436758" y="50434"/>
                  <a:pt x="9719380" y="0"/>
                </a:cubicBezTo>
                <a:cubicBezTo>
                  <a:pt x="10002002" y="-50434"/>
                  <a:pt x="9953643" y="22853"/>
                  <a:pt x="10079357" y="0"/>
                </a:cubicBezTo>
                <a:cubicBezTo>
                  <a:pt x="10205071" y="-22853"/>
                  <a:pt x="10254554" y="28201"/>
                  <a:pt x="10319342" y="0"/>
                </a:cubicBezTo>
                <a:cubicBezTo>
                  <a:pt x="10384131" y="-28201"/>
                  <a:pt x="10443412" y="11283"/>
                  <a:pt x="10559327" y="0"/>
                </a:cubicBezTo>
                <a:cubicBezTo>
                  <a:pt x="10675242" y="-11283"/>
                  <a:pt x="11043253" y="53114"/>
                  <a:pt x="11399273" y="0"/>
                </a:cubicBezTo>
                <a:cubicBezTo>
                  <a:pt x="11755293" y="-53114"/>
                  <a:pt x="11710063" y="51114"/>
                  <a:pt x="11999235" y="0"/>
                </a:cubicBezTo>
                <a:cubicBezTo>
                  <a:pt x="12010104" y="186138"/>
                  <a:pt x="11952461" y="268481"/>
                  <a:pt x="11999235" y="412113"/>
                </a:cubicBezTo>
                <a:cubicBezTo>
                  <a:pt x="12046009" y="555745"/>
                  <a:pt x="11960050" y="682861"/>
                  <a:pt x="11999235" y="788216"/>
                </a:cubicBezTo>
                <a:cubicBezTo>
                  <a:pt x="12038420" y="893571"/>
                  <a:pt x="11989104" y="995321"/>
                  <a:pt x="11999235" y="1200329"/>
                </a:cubicBezTo>
                <a:cubicBezTo>
                  <a:pt x="11828541" y="1239299"/>
                  <a:pt x="11724681" y="1171176"/>
                  <a:pt x="11639258" y="1200329"/>
                </a:cubicBezTo>
                <a:cubicBezTo>
                  <a:pt x="11553835" y="1229482"/>
                  <a:pt x="11364757" y="1200215"/>
                  <a:pt x="11159289" y="1200329"/>
                </a:cubicBezTo>
                <a:cubicBezTo>
                  <a:pt x="10953821" y="1200443"/>
                  <a:pt x="10728373" y="1198299"/>
                  <a:pt x="10559327" y="1200329"/>
                </a:cubicBezTo>
                <a:cubicBezTo>
                  <a:pt x="10390281" y="1202359"/>
                  <a:pt x="10037485" y="1154221"/>
                  <a:pt x="9839373" y="1200329"/>
                </a:cubicBezTo>
                <a:cubicBezTo>
                  <a:pt x="9641261" y="1246437"/>
                  <a:pt x="9669424" y="1191538"/>
                  <a:pt x="9599388" y="1200329"/>
                </a:cubicBezTo>
                <a:cubicBezTo>
                  <a:pt x="9529353" y="1209120"/>
                  <a:pt x="9385975" y="1166187"/>
                  <a:pt x="9239411" y="1200329"/>
                </a:cubicBezTo>
                <a:cubicBezTo>
                  <a:pt x="9092847" y="1234471"/>
                  <a:pt x="9053672" y="1171547"/>
                  <a:pt x="8879434" y="1200329"/>
                </a:cubicBezTo>
                <a:cubicBezTo>
                  <a:pt x="8705196" y="1229111"/>
                  <a:pt x="8519625" y="1147168"/>
                  <a:pt x="8399465" y="1200329"/>
                </a:cubicBezTo>
                <a:cubicBezTo>
                  <a:pt x="8279305" y="1253490"/>
                  <a:pt x="8228704" y="1195489"/>
                  <a:pt x="8159480" y="1200329"/>
                </a:cubicBezTo>
                <a:cubicBezTo>
                  <a:pt x="8090256" y="1205169"/>
                  <a:pt x="7804661" y="1143292"/>
                  <a:pt x="7679510" y="1200329"/>
                </a:cubicBezTo>
                <a:cubicBezTo>
                  <a:pt x="7554359" y="1257366"/>
                  <a:pt x="7491331" y="1194242"/>
                  <a:pt x="7319533" y="1200329"/>
                </a:cubicBezTo>
                <a:cubicBezTo>
                  <a:pt x="7147735" y="1206416"/>
                  <a:pt x="6657661" y="1121289"/>
                  <a:pt x="6479587" y="1200329"/>
                </a:cubicBezTo>
                <a:cubicBezTo>
                  <a:pt x="6301513" y="1279369"/>
                  <a:pt x="5884889" y="1136016"/>
                  <a:pt x="5639640" y="1200329"/>
                </a:cubicBezTo>
                <a:cubicBezTo>
                  <a:pt x="5394391" y="1264642"/>
                  <a:pt x="5313840" y="1188010"/>
                  <a:pt x="5159671" y="1200329"/>
                </a:cubicBezTo>
                <a:cubicBezTo>
                  <a:pt x="5005502" y="1212648"/>
                  <a:pt x="4835099" y="1182385"/>
                  <a:pt x="4559709" y="1200329"/>
                </a:cubicBezTo>
                <a:cubicBezTo>
                  <a:pt x="4284319" y="1218273"/>
                  <a:pt x="4414802" y="1182744"/>
                  <a:pt x="4319725" y="1200329"/>
                </a:cubicBezTo>
                <a:cubicBezTo>
                  <a:pt x="4224648" y="1217914"/>
                  <a:pt x="3814161" y="1161945"/>
                  <a:pt x="3599770" y="1200329"/>
                </a:cubicBezTo>
                <a:cubicBezTo>
                  <a:pt x="3385379" y="1238713"/>
                  <a:pt x="3409141" y="1180730"/>
                  <a:pt x="3359786" y="1200329"/>
                </a:cubicBezTo>
                <a:cubicBezTo>
                  <a:pt x="3310431" y="1219928"/>
                  <a:pt x="3217662" y="1198858"/>
                  <a:pt x="3119801" y="1200329"/>
                </a:cubicBezTo>
                <a:cubicBezTo>
                  <a:pt x="3021941" y="1201800"/>
                  <a:pt x="2876269" y="1174471"/>
                  <a:pt x="2759824" y="1200329"/>
                </a:cubicBezTo>
                <a:cubicBezTo>
                  <a:pt x="2643379" y="1226187"/>
                  <a:pt x="2438349" y="1188594"/>
                  <a:pt x="2279855" y="1200329"/>
                </a:cubicBezTo>
                <a:cubicBezTo>
                  <a:pt x="2121361" y="1212064"/>
                  <a:pt x="1744788" y="1101761"/>
                  <a:pt x="1439908" y="1200329"/>
                </a:cubicBezTo>
                <a:cubicBezTo>
                  <a:pt x="1135028" y="1298897"/>
                  <a:pt x="1173838" y="1190398"/>
                  <a:pt x="959939" y="1200329"/>
                </a:cubicBezTo>
                <a:cubicBezTo>
                  <a:pt x="746040" y="1210260"/>
                  <a:pt x="201713" y="1136114"/>
                  <a:pt x="0" y="1200329"/>
                </a:cubicBezTo>
                <a:cubicBezTo>
                  <a:pt x="-26844" y="1051807"/>
                  <a:pt x="3239" y="969471"/>
                  <a:pt x="0" y="836229"/>
                </a:cubicBezTo>
                <a:cubicBezTo>
                  <a:pt x="-3239" y="702987"/>
                  <a:pt x="24356" y="539748"/>
                  <a:pt x="0" y="424116"/>
                </a:cubicBezTo>
                <a:cubicBezTo>
                  <a:pt x="-24356" y="308484"/>
                  <a:pt x="39672" y="175621"/>
                  <a:pt x="0" y="0"/>
                </a:cubicBezTo>
                <a:close/>
              </a:path>
              <a:path w="11999235" h="1200329" stroke="0" extrusionOk="0">
                <a:moveTo>
                  <a:pt x="0" y="0"/>
                </a:moveTo>
                <a:cubicBezTo>
                  <a:pt x="204637" y="-28706"/>
                  <a:pt x="481776" y="62933"/>
                  <a:pt x="719954" y="0"/>
                </a:cubicBezTo>
                <a:cubicBezTo>
                  <a:pt x="958132" y="-62933"/>
                  <a:pt x="1006278" y="20539"/>
                  <a:pt x="1199924" y="0"/>
                </a:cubicBezTo>
                <a:cubicBezTo>
                  <a:pt x="1393570" y="-20539"/>
                  <a:pt x="1553457" y="26103"/>
                  <a:pt x="1799885" y="0"/>
                </a:cubicBezTo>
                <a:cubicBezTo>
                  <a:pt x="2046313" y="-26103"/>
                  <a:pt x="2176334" y="56682"/>
                  <a:pt x="2279855" y="0"/>
                </a:cubicBezTo>
                <a:cubicBezTo>
                  <a:pt x="2383376" y="-56682"/>
                  <a:pt x="2902107" y="28273"/>
                  <a:pt x="3119801" y="0"/>
                </a:cubicBezTo>
                <a:cubicBezTo>
                  <a:pt x="3337495" y="-28273"/>
                  <a:pt x="3474837" y="56780"/>
                  <a:pt x="3599771" y="0"/>
                </a:cubicBezTo>
                <a:cubicBezTo>
                  <a:pt x="3724705" y="-56780"/>
                  <a:pt x="4172211" y="54487"/>
                  <a:pt x="4439717" y="0"/>
                </a:cubicBezTo>
                <a:cubicBezTo>
                  <a:pt x="4707223" y="-54487"/>
                  <a:pt x="4613918" y="24164"/>
                  <a:pt x="4679702" y="0"/>
                </a:cubicBezTo>
                <a:cubicBezTo>
                  <a:pt x="4745486" y="-24164"/>
                  <a:pt x="5103566" y="92844"/>
                  <a:pt x="5519648" y="0"/>
                </a:cubicBezTo>
                <a:cubicBezTo>
                  <a:pt x="5935730" y="-92844"/>
                  <a:pt x="5826349" y="32409"/>
                  <a:pt x="5999618" y="0"/>
                </a:cubicBezTo>
                <a:cubicBezTo>
                  <a:pt x="6172887" y="-32409"/>
                  <a:pt x="6383555" y="8754"/>
                  <a:pt x="6479587" y="0"/>
                </a:cubicBezTo>
                <a:cubicBezTo>
                  <a:pt x="6575619" y="-8754"/>
                  <a:pt x="6875639" y="55560"/>
                  <a:pt x="7199541" y="0"/>
                </a:cubicBezTo>
                <a:cubicBezTo>
                  <a:pt x="7523443" y="-55560"/>
                  <a:pt x="7357354" y="16151"/>
                  <a:pt x="7439526" y="0"/>
                </a:cubicBezTo>
                <a:cubicBezTo>
                  <a:pt x="7521699" y="-16151"/>
                  <a:pt x="7806107" y="41272"/>
                  <a:pt x="7919495" y="0"/>
                </a:cubicBezTo>
                <a:cubicBezTo>
                  <a:pt x="8032883" y="-41272"/>
                  <a:pt x="8387058" y="15489"/>
                  <a:pt x="8759442" y="0"/>
                </a:cubicBezTo>
                <a:cubicBezTo>
                  <a:pt x="9131826" y="-15489"/>
                  <a:pt x="8952457" y="38697"/>
                  <a:pt x="9119419" y="0"/>
                </a:cubicBezTo>
                <a:cubicBezTo>
                  <a:pt x="9286381" y="-38697"/>
                  <a:pt x="9453795" y="30714"/>
                  <a:pt x="9719380" y="0"/>
                </a:cubicBezTo>
                <a:cubicBezTo>
                  <a:pt x="9984965" y="-30714"/>
                  <a:pt x="10339077" y="8009"/>
                  <a:pt x="10559327" y="0"/>
                </a:cubicBezTo>
                <a:cubicBezTo>
                  <a:pt x="10779577" y="-8009"/>
                  <a:pt x="10818230" y="15528"/>
                  <a:pt x="10919304" y="0"/>
                </a:cubicBezTo>
                <a:cubicBezTo>
                  <a:pt x="11020378" y="-15528"/>
                  <a:pt x="11728989" y="25216"/>
                  <a:pt x="11999235" y="0"/>
                </a:cubicBezTo>
                <a:cubicBezTo>
                  <a:pt x="12007139" y="99662"/>
                  <a:pt x="11998191" y="210258"/>
                  <a:pt x="11999235" y="364100"/>
                </a:cubicBezTo>
                <a:cubicBezTo>
                  <a:pt x="12000279" y="517942"/>
                  <a:pt x="11969441" y="568540"/>
                  <a:pt x="11999235" y="752206"/>
                </a:cubicBezTo>
                <a:cubicBezTo>
                  <a:pt x="12029029" y="935872"/>
                  <a:pt x="11969890" y="1079683"/>
                  <a:pt x="11999235" y="1200329"/>
                </a:cubicBezTo>
                <a:cubicBezTo>
                  <a:pt x="11735415" y="1253527"/>
                  <a:pt x="11592231" y="1134731"/>
                  <a:pt x="11399273" y="1200329"/>
                </a:cubicBezTo>
                <a:cubicBezTo>
                  <a:pt x="11206315" y="1265927"/>
                  <a:pt x="11220505" y="1186138"/>
                  <a:pt x="11159289" y="1200329"/>
                </a:cubicBezTo>
                <a:cubicBezTo>
                  <a:pt x="11098073" y="1214520"/>
                  <a:pt x="10974552" y="1173497"/>
                  <a:pt x="10919304" y="1200329"/>
                </a:cubicBezTo>
                <a:cubicBezTo>
                  <a:pt x="10864057" y="1227161"/>
                  <a:pt x="10739904" y="1173401"/>
                  <a:pt x="10679319" y="1200329"/>
                </a:cubicBezTo>
                <a:cubicBezTo>
                  <a:pt x="10618735" y="1227257"/>
                  <a:pt x="10211025" y="1190630"/>
                  <a:pt x="10079357" y="1200329"/>
                </a:cubicBezTo>
                <a:cubicBezTo>
                  <a:pt x="9947689" y="1210028"/>
                  <a:pt x="9716834" y="1129744"/>
                  <a:pt x="9359403" y="1200329"/>
                </a:cubicBezTo>
                <a:cubicBezTo>
                  <a:pt x="9001972" y="1270914"/>
                  <a:pt x="9189271" y="1177774"/>
                  <a:pt x="9119419" y="1200329"/>
                </a:cubicBezTo>
                <a:cubicBezTo>
                  <a:pt x="9049567" y="1222884"/>
                  <a:pt x="8635580" y="1109949"/>
                  <a:pt x="8279472" y="1200329"/>
                </a:cubicBezTo>
                <a:cubicBezTo>
                  <a:pt x="7923364" y="1290709"/>
                  <a:pt x="7821366" y="1149140"/>
                  <a:pt x="7439526" y="1200329"/>
                </a:cubicBezTo>
                <a:cubicBezTo>
                  <a:pt x="7057686" y="1251518"/>
                  <a:pt x="7306377" y="1191958"/>
                  <a:pt x="7199541" y="1200329"/>
                </a:cubicBezTo>
                <a:cubicBezTo>
                  <a:pt x="7092705" y="1208700"/>
                  <a:pt x="6775701" y="1190272"/>
                  <a:pt x="6479587" y="1200329"/>
                </a:cubicBezTo>
                <a:cubicBezTo>
                  <a:pt x="6183473" y="1210386"/>
                  <a:pt x="5979355" y="1176233"/>
                  <a:pt x="5639640" y="1200329"/>
                </a:cubicBezTo>
                <a:cubicBezTo>
                  <a:pt x="5299925" y="1224425"/>
                  <a:pt x="5306937" y="1197885"/>
                  <a:pt x="5159671" y="1200329"/>
                </a:cubicBezTo>
                <a:cubicBezTo>
                  <a:pt x="5012405" y="1202773"/>
                  <a:pt x="4724774" y="1137076"/>
                  <a:pt x="4559709" y="1200329"/>
                </a:cubicBezTo>
                <a:cubicBezTo>
                  <a:pt x="4394644" y="1263582"/>
                  <a:pt x="4317974" y="1175806"/>
                  <a:pt x="4199732" y="1200329"/>
                </a:cubicBezTo>
                <a:cubicBezTo>
                  <a:pt x="4081490" y="1224852"/>
                  <a:pt x="3919472" y="1179432"/>
                  <a:pt x="3839755" y="1200329"/>
                </a:cubicBezTo>
                <a:cubicBezTo>
                  <a:pt x="3760038" y="1221226"/>
                  <a:pt x="3621604" y="1176380"/>
                  <a:pt x="3479778" y="1200329"/>
                </a:cubicBezTo>
                <a:cubicBezTo>
                  <a:pt x="3337952" y="1224278"/>
                  <a:pt x="3300555" y="1185477"/>
                  <a:pt x="3239793" y="1200329"/>
                </a:cubicBezTo>
                <a:cubicBezTo>
                  <a:pt x="3179031" y="1215181"/>
                  <a:pt x="2876063" y="1155970"/>
                  <a:pt x="2639832" y="1200329"/>
                </a:cubicBezTo>
                <a:cubicBezTo>
                  <a:pt x="2403601" y="1244688"/>
                  <a:pt x="2146648" y="1163849"/>
                  <a:pt x="1799885" y="1200329"/>
                </a:cubicBezTo>
                <a:cubicBezTo>
                  <a:pt x="1453122" y="1236809"/>
                  <a:pt x="1539305" y="1179753"/>
                  <a:pt x="1439908" y="1200329"/>
                </a:cubicBezTo>
                <a:cubicBezTo>
                  <a:pt x="1340511" y="1220905"/>
                  <a:pt x="1244463" y="1186094"/>
                  <a:pt x="1079931" y="1200329"/>
                </a:cubicBezTo>
                <a:cubicBezTo>
                  <a:pt x="915399" y="1214564"/>
                  <a:pt x="937163" y="1191041"/>
                  <a:pt x="839946" y="1200329"/>
                </a:cubicBezTo>
                <a:cubicBezTo>
                  <a:pt x="742730" y="1209617"/>
                  <a:pt x="240691" y="1133620"/>
                  <a:pt x="0" y="1200329"/>
                </a:cubicBezTo>
                <a:cubicBezTo>
                  <a:pt x="-32290" y="1041110"/>
                  <a:pt x="28067" y="915965"/>
                  <a:pt x="0" y="800219"/>
                </a:cubicBezTo>
                <a:cubicBezTo>
                  <a:pt x="-28067" y="684473"/>
                  <a:pt x="13858" y="528063"/>
                  <a:pt x="0" y="400110"/>
                </a:cubicBezTo>
                <a:cubicBezTo>
                  <a:pt x="-13858" y="272157"/>
                  <a:pt x="5740" y="18128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414851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b="1" i="0" dirty="0">
                <a:effectLst/>
                <a:latin typeface="Marker Felt Thin" panose="02000400000000000000"/>
              </a:rPr>
              <a:t>What is your understanding about the relationship between food, the accessibility and availability of foods, physical activity, and health? Why are these important to you and your community?</a:t>
            </a:r>
            <a:endParaRPr lang="en-US" sz="2800" b="1" dirty="0">
              <a:latin typeface="Marker Felt Thin" panose="0200040000000000000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68A50A3-9755-D2E5-56B9-327B6DF05842}"/>
              </a:ext>
            </a:extLst>
          </p:cNvPr>
          <p:cNvGrpSpPr/>
          <p:nvPr/>
        </p:nvGrpSpPr>
        <p:grpSpPr>
          <a:xfrm>
            <a:off x="0" y="16227548"/>
            <a:ext cx="3383278" cy="3776354"/>
            <a:chOff x="0" y="16227548"/>
            <a:chExt cx="3383278" cy="3776354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806FC87-93C0-E3AE-1074-945E9A1A39C9}"/>
                </a:ext>
              </a:extLst>
            </p:cNvPr>
            <p:cNvGrpSpPr/>
            <p:nvPr/>
          </p:nvGrpSpPr>
          <p:grpSpPr>
            <a:xfrm>
              <a:off x="0" y="16227548"/>
              <a:ext cx="3383278" cy="3776354"/>
              <a:chOff x="5797349" y="15633178"/>
              <a:chExt cx="3383278" cy="3776354"/>
            </a:xfrm>
          </p:grpSpPr>
          <p:pic>
            <p:nvPicPr>
              <p:cNvPr id="12" name="Graphic 11" descr="Clipboard outline">
                <a:extLst>
                  <a:ext uri="{FF2B5EF4-FFF2-40B4-BE49-F238E27FC236}">
                    <a16:creationId xmlns:a16="http://schemas.microsoft.com/office/drawing/2014/main" id="{89E8BEFC-C35A-3449-4DA2-9BDEC1B5F4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20772871">
                <a:off x="5797349" y="15633178"/>
                <a:ext cx="3383278" cy="3776354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7C3AB73-4B1E-6458-AE8C-F33363E6A7B5}"/>
                  </a:ext>
                </a:extLst>
              </p:cNvPr>
              <p:cNvSpPr txBox="1"/>
              <p:nvPr/>
            </p:nvSpPr>
            <p:spPr>
              <a:xfrm rot="20753695">
                <a:off x="6572630" y="16720121"/>
                <a:ext cx="1832719" cy="230832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Ink Free" panose="03080402000500000000" pitchFamily="66" charset="0"/>
                  </a:rPr>
                  <a:t>GUIDELINES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Ink Free" panose="03080402000500000000" pitchFamily="66" charset="0"/>
                  </a:rPr>
                  <a:t>Inquire vs. advocate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Ink Free" panose="03080402000500000000" pitchFamily="66" charset="0"/>
                  </a:rPr>
                  <a:t>Share the air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Ink Free" panose="03080402000500000000" pitchFamily="66" charset="0"/>
                  </a:rPr>
                  <a:t>Observe time cues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Ink Free" panose="03080402000500000000" pitchFamily="66" charset="0"/>
                  </a:rPr>
                  <a:t>Listen for themes</a:t>
                </a:r>
              </a:p>
            </p:txBody>
          </p:sp>
        </p:grp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31CE6264-C3AE-6CF4-F4B3-279632B07EC5}"/>
                </a:ext>
              </a:extLst>
            </p:cNvPr>
            <p:cNvSpPr/>
            <p:nvPr/>
          </p:nvSpPr>
          <p:spPr>
            <a:xfrm rot="20721629">
              <a:off x="485395" y="17144304"/>
              <a:ext cx="276910" cy="41736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Oval 39">
            <a:extLst>
              <a:ext uri="{FF2B5EF4-FFF2-40B4-BE49-F238E27FC236}">
                <a16:creationId xmlns:a16="http://schemas.microsoft.com/office/drawing/2014/main" id="{199BF0AE-57E2-6FBA-36C4-013B560AF60C}"/>
              </a:ext>
            </a:extLst>
          </p:cNvPr>
          <p:cNvSpPr/>
          <p:nvPr/>
        </p:nvSpPr>
        <p:spPr>
          <a:xfrm>
            <a:off x="183341" y="1525439"/>
            <a:ext cx="660400" cy="70977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Graphic 21" descr="Badge 1 with solid fill">
            <a:extLst>
              <a:ext uri="{FF2B5EF4-FFF2-40B4-BE49-F238E27FC236}">
                <a16:creationId xmlns:a16="http://schemas.microsoft.com/office/drawing/2014/main" id="{67B854F9-7469-4485-7268-067A32C795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859" y="1470552"/>
            <a:ext cx="914400" cy="914400"/>
          </a:xfrm>
          <a:prstGeom prst="rect">
            <a:avLst/>
          </a:prstGeom>
        </p:spPr>
      </p:pic>
      <p:pic>
        <p:nvPicPr>
          <p:cNvPr id="5" name="Graphic 4" descr="An arch of olives and leaves">
            <a:extLst>
              <a:ext uri="{FF2B5EF4-FFF2-40B4-BE49-F238E27FC236}">
                <a16:creationId xmlns:a16="http://schemas.microsoft.com/office/drawing/2014/main" id="{710D88BE-0C04-3A23-2626-F788CAAD47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530655" y="1245494"/>
            <a:ext cx="2151529" cy="215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092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7530DBD-0BB4-F643-83BE-F11EE5C24519}"/>
              </a:ext>
            </a:extLst>
          </p:cNvPr>
          <p:cNvSpPr/>
          <p:nvPr/>
        </p:nvSpPr>
        <p:spPr>
          <a:xfrm>
            <a:off x="548640" y="1293964"/>
            <a:ext cx="15270480" cy="18238636"/>
          </a:xfrm>
          <a:custGeom>
            <a:avLst/>
            <a:gdLst>
              <a:gd name="connsiteX0" fmla="*/ 0 w 15270480"/>
              <a:gd name="connsiteY0" fmla="*/ 0 h 18238636"/>
              <a:gd name="connsiteX1" fmla="*/ 281917 w 15270480"/>
              <a:gd name="connsiteY1" fmla="*/ 0 h 18238636"/>
              <a:gd name="connsiteX2" fmla="*/ 563833 w 15270480"/>
              <a:gd name="connsiteY2" fmla="*/ 0 h 18238636"/>
              <a:gd name="connsiteX3" fmla="*/ 1303864 w 15270480"/>
              <a:gd name="connsiteY3" fmla="*/ 0 h 18238636"/>
              <a:gd name="connsiteX4" fmla="*/ 2043895 w 15270480"/>
              <a:gd name="connsiteY4" fmla="*/ 0 h 18238636"/>
              <a:gd name="connsiteX5" fmla="*/ 2783926 w 15270480"/>
              <a:gd name="connsiteY5" fmla="*/ 0 h 18238636"/>
              <a:gd name="connsiteX6" fmla="*/ 2913138 w 15270480"/>
              <a:gd name="connsiteY6" fmla="*/ 0 h 18238636"/>
              <a:gd name="connsiteX7" fmla="*/ 3195054 w 15270480"/>
              <a:gd name="connsiteY7" fmla="*/ 0 h 18238636"/>
              <a:gd name="connsiteX8" fmla="*/ 3935085 w 15270480"/>
              <a:gd name="connsiteY8" fmla="*/ 0 h 18238636"/>
              <a:gd name="connsiteX9" fmla="*/ 4827821 w 15270480"/>
              <a:gd name="connsiteY9" fmla="*/ 0 h 18238636"/>
              <a:gd name="connsiteX10" fmla="*/ 5720557 w 15270480"/>
              <a:gd name="connsiteY10" fmla="*/ 0 h 18238636"/>
              <a:gd name="connsiteX11" fmla="*/ 6307883 w 15270480"/>
              <a:gd name="connsiteY11" fmla="*/ 0 h 18238636"/>
              <a:gd name="connsiteX12" fmla="*/ 6742504 w 15270480"/>
              <a:gd name="connsiteY12" fmla="*/ 0 h 18238636"/>
              <a:gd name="connsiteX13" fmla="*/ 7329830 w 15270480"/>
              <a:gd name="connsiteY13" fmla="*/ 0 h 18238636"/>
              <a:gd name="connsiteX14" fmla="*/ 7917157 w 15270480"/>
              <a:gd name="connsiteY14" fmla="*/ 0 h 18238636"/>
              <a:gd name="connsiteX15" fmla="*/ 8046368 w 15270480"/>
              <a:gd name="connsiteY15" fmla="*/ 0 h 18238636"/>
              <a:gd name="connsiteX16" fmla="*/ 8786399 w 15270480"/>
              <a:gd name="connsiteY16" fmla="*/ 0 h 18238636"/>
              <a:gd name="connsiteX17" fmla="*/ 9526430 w 15270480"/>
              <a:gd name="connsiteY17" fmla="*/ 0 h 18238636"/>
              <a:gd name="connsiteX18" fmla="*/ 9655642 w 15270480"/>
              <a:gd name="connsiteY18" fmla="*/ 0 h 18238636"/>
              <a:gd name="connsiteX19" fmla="*/ 9937559 w 15270480"/>
              <a:gd name="connsiteY19" fmla="*/ 0 h 18238636"/>
              <a:gd name="connsiteX20" fmla="*/ 10372180 w 15270480"/>
              <a:gd name="connsiteY20" fmla="*/ 0 h 18238636"/>
              <a:gd name="connsiteX21" fmla="*/ 10654096 w 15270480"/>
              <a:gd name="connsiteY21" fmla="*/ 0 h 18238636"/>
              <a:gd name="connsiteX22" fmla="*/ 11241423 w 15270480"/>
              <a:gd name="connsiteY22" fmla="*/ 0 h 18238636"/>
              <a:gd name="connsiteX23" fmla="*/ 11523339 w 15270480"/>
              <a:gd name="connsiteY23" fmla="*/ 0 h 18238636"/>
              <a:gd name="connsiteX24" fmla="*/ 12416075 w 15270480"/>
              <a:gd name="connsiteY24" fmla="*/ 0 h 18238636"/>
              <a:gd name="connsiteX25" fmla="*/ 13308811 w 15270480"/>
              <a:gd name="connsiteY25" fmla="*/ 0 h 18238636"/>
              <a:gd name="connsiteX26" fmla="*/ 13438022 w 15270480"/>
              <a:gd name="connsiteY26" fmla="*/ 0 h 18238636"/>
              <a:gd name="connsiteX27" fmla="*/ 13567234 w 15270480"/>
              <a:gd name="connsiteY27" fmla="*/ 0 h 18238636"/>
              <a:gd name="connsiteX28" fmla="*/ 13849151 w 15270480"/>
              <a:gd name="connsiteY28" fmla="*/ 0 h 18238636"/>
              <a:gd name="connsiteX29" fmla="*/ 14283772 w 15270480"/>
              <a:gd name="connsiteY29" fmla="*/ 0 h 18238636"/>
              <a:gd name="connsiteX30" fmla="*/ 14565689 w 15270480"/>
              <a:gd name="connsiteY30" fmla="*/ 0 h 18238636"/>
              <a:gd name="connsiteX31" fmla="*/ 15270480 w 15270480"/>
              <a:gd name="connsiteY31" fmla="*/ 0 h 18238636"/>
              <a:gd name="connsiteX32" fmla="*/ 15270480 w 15270480"/>
              <a:gd name="connsiteY32" fmla="*/ 223570 h 18238636"/>
              <a:gd name="connsiteX33" fmla="*/ 15270480 w 15270480"/>
              <a:gd name="connsiteY33" fmla="*/ 447141 h 18238636"/>
              <a:gd name="connsiteX34" fmla="*/ 15270480 w 15270480"/>
              <a:gd name="connsiteY34" fmla="*/ 670711 h 18238636"/>
              <a:gd name="connsiteX35" fmla="*/ 15270480 w 15270480"/>
              <a:gd name="connsiteY35" fmla="*/ 1623827 h 18238636"/>
              <a:gd name="connsiteX36" fmla="*/ 15270480 w 15270480"/>
              <a:gd name="connsiteY36" fmla="*/ 1665011 h 18238636"/>
              <a:gd name="connsiteX37" fmla="*/ 15270480 w 15270480"/>
              <a:gd name="connsiteY37" fmla="*/ 1706195 h 18238636"/>
              <a:gd name="connsiteX38" fmla="*/ 15270480 w 15270480"/>
              <a:gd name="connsiteY38" fmla="*/ 2112152 h 18238636"/>
              <a:gd name="connsiteX39" fmla="*/ 15270480 w 15270480"/>
              <a:gd name="connsiteY39" fmla="*/ 2335722 h 18238636"/>
              <a:gd name="connsiteX40" fmla="*/ 15270480 w 15270480"/>
              <a:gd name="connsiteY40" fmla="*/ 2924065 h 18238636"/>
              <a:gd name="connsiteX41" fmla="*/ 15270480 w 15270480"/>
              <a:gd name="connsiteY41" fmla="*/ 2965249 h 18238636"/>
              <a:gd name="connsiteX42" fmla="*/ 15270480 w 15270480"/>
              <a:gd name="connsiteY42" fmla="*/ 3006433 h 18238636"/>
              <a:gd name="connsiteX43" fmla="*/ 15270480 w 15270480"/>
              <a:gd name="connsiteY43" fmla="*/ 3959549 h 18238636"/>
              <a:gd name="connsiteX44" fmla="*/ 15270480 w 15270480"/>
              <a:gd name="connsiteY44" fmla="*/ 4000733 h 18238636"/>
              <a:gd name="connsiteX45" fmla="*/ 15270480 w 15270480"/>
              <a:gd name="connsiteY45" fmla="*/ 4406690 h 18238636"/>
              <a:gd name="connsiteX46" fmla="*/ 15270480 w 15270480"/>
              <a:gd name="connsiteY46" fmla="*/ 5177419 h 18238636"/>
              <a:gd name="connsiteX47" fmla="*/ 15270480 w 15270480"/>
              <a:gd name="connsiteY47" fmla="*/ 5218603 h 18238636"/>
              <a:gd name="connsiteX48" fmla="*/ 15270480 w 15270480"/>
              <a:gd name="connsiteY48" fmla="*/ 5442174 h 18238636"/>
              <a:gd name="connsiteX49" fmla="*/ 15270480 w 15270480"/>
              <a:gd name="connsiteY49" fmla="*/ 5848130 h 18238636"/>
              <a:gd name="connsiteX50" fmla="*/ 15270480 w 15270480"/>
              <a:gd name="connsiteY50" fmla="*/ 6071701 h 18238636"/>
              <a:gd name="connsiteX51" fmla="*/ 15270480 w 15270480"/>
              <a:gd name="connsiteY51" fmla="*/ 7024817 h 18238636"/>
              <a:gd name="connsiteX52" fmla="*/ 15270480 w 15270480"/>
              <a:gd name="connsiteY52" fmla="*/ 7248387 h 18238636"/>
              <a:gd name="connsiteX53" fmla="*/ 15270480 w 15270480"/>
              <a:gd name="connsiteY53" fmla="*/ 7654344 h 18238636"/>
              <a:gd name="connsiteX54" fmla="*/ 15270480 w 15270480"/>
              <a:gd name="connsiteY54" fmla="*/ 8242687 h 18238636"/>
              <a:gd name="connsiteX55" fmla="*/ 15270480 w 15270480"/>
              <a:gd name="connsiteY55" fmla="*/ 8283871 h 18238636"/>
              <a:gd name="connsiteX56" fmla="*/ 15270480 w 15270480"/>
              <a:gd name="connsiteY56" fmla="*/ 8325055 h 18238636"/>
              <a:gd name="connsiteX57" fmla="*/ 15270480 w 15270480"/>
              <a:gd name="connsiteY57" fmla="*/ 9095784 h 18238636"/>
              <a:gd name="connsiteX58" fmla="*/ 15270480 w 15270480"/>
              <a:gd name="connsiteY58" fmla="*/ 9684127 h 18238636"/>
              <a:gd name="connsiteX59" fmla="*/ 15270480 w 15270480"/>
              <a:gd name="connsiteY59" fmla="*/ 10454857 h 18238636"/>
              <a:gd name="connsiteX60" fmla="*/ 15270480 w 15270480"/>
              <a:gd name="connsiteY60" fmla="*/ 11407973 h 18238636"/>
              <a:gd name="connsiteX61" fmla="*/ 15270480 w 15270480"/>
              <a:gd name="connsiteY61" fmla="*/ 12178702 h 18238636"/>
              <a:gd name="connsiteX62" fmla="*/ 15270480 w 15270480"/>
              <a:gd name="connsiteY62" fmla="*/ 12219886 h 18238636"/>
              <a:gd name="connsiteX63" fmla="*/ 15270480 w 15270480"/>
              <a:gd name="connsiteY63" fmla="*/ 12808229 h 18238636"/>
              <a:gd name="connsiteX64" fmla="*/ 15270480 w 15270480"/>
              <a:gd name="connsiteY64" fmla="*/ 13761345 h 18238636"/>
              <a:gd name="connsiteX65" fmla="*/ 15270480 w 15270480"/>
              <a:gd name="connsiteY65" fmla="*/ 14532074 h 18238636"/>
              <a:gd name="connsiteX66" fmla="*/ 15270480 w 15270480"/>
              <a:gd name="connsiteY66" fmla="*/ 14755645 h 18238636"/>
              <a:gd name="connsiteX67" fmla="*/ 15270480 w 15270480"/>
              <a:gd name="connsiteY67" fmla="*/ 15343988 h 18238636"/>
              <a:gd name="connsiteX68" fmla="*/ 15270480 w 15270480"/>
              <a:gd name="connsiteY68" fmla="*/ 15932331 h 18238636"/>
              <a:gd name="connsiteX69" fmla="*/ 15270480 w 15270480"/>
              <a:gd name="connsiteY69" fmla="*/ 16338288 h 18238636"/>
              <a:gd name="connsiteX70" fmla="*/ 15270480 w 15270480"/>
              <a:gd name="connsiteY70" fmla="*/ 17291404 h 18238636"/>
              <a:gd name="connsiteX71" fmla="*/ 15270480 w 15270480"/>
              <a:gd name="connsiteY71" fmla="*/ 17514974 h 18238636"/>
              <a:gd name="connsiteX72" fmla="*/ 15270480 w 15270480"/>
              <a:gd name="connsiteY72" fmla="*/ 18238636 h 18238636"/>
              <a:gd name="connsiteX73" fmla="*/ 14530449 w 15270480"/>
              <a:gd name="connsiteY73" fmla="*/ 18238636 h 18238636"/>
              <a:gd name="connsiteX74" fmla="*/ 14401237 w 15270480"/>
              <a:gd name="connsiteY74" fmla="*/ 18238636 h 18238636"/>
              <a:gd name="connsiteX75" fmla="*/ 14119321 w 15270480"/>
              <a:gd name="connsiteY75" fmla="*/ 18238636 h 18238636"/>
              <a:gd name="connsiteX76" fmla="*/ 13379290 w 15270480"/>
              <a:gd name="connsiteY76" fmla="*/ 18238636 h 18238636"/>
              <a:gd name="connsiteX77" fmla="*/ 13250078 w 15270480"/>
              <a:gd name="connsiteY77" fmla="*/ 18238636 h 18238636"/>
              <a:gd name="connsiteX78" fmla="*/ 12510047 w 15270480"/>
              <a:gd name="connsiteY78" fmla="*/ 18238636 h 18238636"/>
              <a:gd name="connsiteX79" fmla="*/ 12380835 w 15270480"/>
              <a:gd name="connsiteY79" fmla="*/ 18238636 h 18238636"/>
              <a:gd name="connsiteX80" fmla="*/ 11946214 w 15270480"/>
              <a:gd name="connsiteY80" fmla="*/ 18238636 h 18238636"/>
              <a:gd name="connsiteX81" fmla="*/ 11664297 w 15270480"/>
              <a:gd name="connsiteY81" fmla="*/ 18238636 h 18238636"/>
              <a:gd name="connsiteX82" fmla="*/ 11382381 w 15270480"/>
              <a:gd name="connsiteY82" fmla="*/ 18238636 h 18238636"/>
              <a:gd name="connsiteX83" fmla="*/ 11100464 w 15270480"/>
              <a:gd name="connsiteY83" fmla="*/ 18238636 h 18238636"/>
              <a:gd name="connsiteX84" fmla="*/ 10207729 w 15270480"/>
              <a:gd name="connsiteY84" fmla="*/ 18238636 h 18238636"/>
              <a:gd name="connsiteX85" fmla="*/ 9773107 w 15270480"/>
              <a:gd name="connsiteY85" fmla="*/ 18238636 h 18238636"/>
              <a:gd name="connsiteX86" fmla="*/ 9491191 w 15270480"/>
              <a:gd name="connsiteY86" fmla="*/ 18238636 h 18238636"/>
              <a:gd name="connsiteX87" fmla="*/ 9209274 w 15270480"/>
              <a:gd name="connsiteY87" fmla="*/ 18238636 h 18238636"/>
              <a:gd name="connsiteX88" fmla="*/ 8621948 w 15270480"/>
              <a:gd name="connsiteY88" fmla="*/ 18238636 h 18238636"/>
              <a:gd name="connsiteX89" fmla="*/ 7729212 w 15270480"/>
              <a:gd name="connsiteY89" fmla="*/ 18238636 h 18238636"/>
              <a:gd name="connsiteX90" fmla="*/ 7447296 w 15270480"/>
              <a:gd name="connsiteY90" fmla="*/ 18238636 h 18238636"/>
              <a:gd name="connsiteX91" fmla="*/ 6859969 w 15270480"/>
              <a:gd name="connsiteY91" fmla="*/ 18238636 h 18238636"/>
              <a:gd name="connsiteX92" fmla="*/ 5967234 w 15270480"/>
              <a:gd name="connsiteY92" fmla="*/ 18238636 h 18238636"/>
              <a:gd name="connsiteX93" fmla="*/ 5838022 w 15270480"/>
              <a:gd name="connsiteY93" fmla="*/ 18238636 h 18238636"/>
              <a:gd name="connsiteX94" fmla="*/ 5403401 w 15270480"/>
              <a:gd name="connsiteY94" fmla="*/ 18238636 h 18238636"/>
              <a:gd name="connsiteX95" fmla="*/ 5274189 w 15270480"/>
              <a:gd name="connsiteY95" fmla="*/ 18238636 h 18238636"/>
              <a:gd name="connsiteX96" fmla="*/ 5144977 w 15270480"/>
              <a:gd name="connsiteY96" fmla="*/ 18238636 h 18238636"/>
              <a:gd name="connsiteX97" fmla="*/ 4863061 w 15270480"/>
              <a:gd name="connsiteY97" fmla="*/ 18238636 h 18238636"/>
              <a:gd name="connsiteX98" fmla="*/ 4733849 w 15270480"/>
              <a:gd name="connsiteY98" fmla="*/ 18238636 h 18238636"/>
              <a:gd name="connsiteX99" fmla="*/ 4604637 w 15270480"/>
              <a:gd name="connsiteY99" fmla="*/ 18238636 h 18238636"/>
              <a:gd name="connsiteX100" fmla="*/ 4017311 w 15270480"/>
              <a:gd name="connsiteY100" fmla="*/ 18238636 h 18238636"/>
              <a:gd name="connsiteX101" fmla="*/ 3888099 w 15270480"/>
              <a:gd name="connsiteY101" fmla="*/ 18238636 h 18238636"/>
              <a:gd name="connsiteX102" fmla="*/ 3606183 w 15270480"/>
              <a:gd name="connsiteY102" fmla="*/ 18238636 h 18238636"/>
              <a:gd name="connsiteX103" fmla="*/ 3171561 w 15270480"/>
              <a:gd name="connsiteY103" fmla="*/ 18238636 h 18238636"/>
              <a:gd name="connsiteX104" fmla="*/ 3042349 w 15270480"/>
              <a:gd name="connsiteY104" fmla="*/ 18238636 h 18238636"/>
              <a:gd name="connsiteX105" fmla="*/ 2607728 w 15270480"/>
              <a:gd name="connsiteY105" fmla="*/ 18238636 h 18238636"/>
              <a:gd name="connsiteX106" fmla="*/ 1714992 w 15270480"/>
              <a:gd name="connsiteY106" fmla="*/ 18238636 h 18238636"/>
              <a:gd name="connsiteX107" fmla="*/ 974961 w 15270480"/>
              <a:gd name="connsiteY107" fmla="*/ 18238636 h 18238636"/>
              <a:gd name="connsiteX108" fmla="*/ 845750 w 15270480"/>
              <a:gd name="connsiteY108" fmla="*/ 18238636 h 18238636"/>
              <a:gd name="connsiteX109" fmla="*/ 563833 w 15270480"/>
              <a:gd name="connsiteY109" fmla="*/ 18238636 h 18238636"/>
              <a:gd name="connsiteX110" fmla="*/ 0 w 15270480"/>
              <a:gd name="connsiteY110" fmla="*/ 18238636 h 18238636"/>
              <a:gd name="connsiteX111" fmla="*/ 0 w 15270480"/>
              <a:gd name="connsiteY111" fmla="*/ 17832679 h 18238636"/>
              <a:gd name="connsiteX112" fmla="*/ 0 w 15270480"/>
              <a:gd name="connsiteY112" fmla="*/ 17609109 h 18238636"/>
              <a:gd name="connsiteX113" fmla="*/ 0 w 15270480"/>
              <a:gd name="connsiteY113" fmla="*/ 16655993 h 18238636"/>
              <a:gd name="connsiteX114" fmla="*/ 0 w 15270480"/>
              <a:gd name="connsiteY114" fmla="*/ 16432423 h 18238636"/>
              <a:gd name="connsiteX115" fmla="*/ 0 w 15270480"/>
              <a:gd name="connsiteY115" fmla="*/ 16391239 h 18238636"/>
              <a:gd name="connsiteX116" fmla="*/ 0 w 15270480"/>
              <a:gd name="connsiteY116" fmla="*/ 16167668 h 18238636"/>
              <a:gd name="connsiteX117" fmla="*/ 0 w 15270480"/>
              <a:gd name="connsiteY117" fmla="*/ 15214552 h 18238636"/>
              <a:gd name="connsiteX118" fmla="*/ 0 w 15270480"/>
              <a:gd name="connsiteY118" fmla="*/ 14443823 h 18238636"/>
              <a:gd name="connsiteX119" fmla="*/ 0 w 15270480"/>
              <a:gd name="connsiteY119" fmla="*/ 14220253 h 18238636"/>
              <a:gd name="connsiteX120" fmla="*/ 0 w 15270480"/>
              <a:gd name="connsiteY120" fmla="*/ 13449523 h 18238636"/>
              <a:gd name="connsiteX121" fmla="*/ 0 w 15270480"/>
              <a:gd name="connsiteY121" fmla="*/ 13408339 h 18238636"/>
              <a:gd name="connsiteX122" fmla="*/ 0 w 15270480"/>
              <a:gd name="connsiteY122" fmla="*/ 12637610 h 18238636"/>
              <a:gd name="connsiteX123" fmla="*/ 0 w 15270480"/>
              <a:gd name="connsiteY123" fmla="*/ 11866880 h 18238636"/>
              <a:gd name="connsiteX124" fmla="*/ 0 w 15270480"/>
              <a:gd name="connsiteY124" fmla="*/ 11096151 h 18238636"/>
              <a:gd name="connsiteX125" fmla="*/ 0 w 15270480"/>
              <a:gd name="connsiteY125" fmla="*/ 10143035 h 18238636"/>
              <a:gd name="connsiteX126" fmla="*/ 0 w 15270480"/>
              <a:gd name="connsiteY126" fmla="*/ 9919465 h 18238636"/>
              <a:gd name="connsiteX127" fmla="*/ 0 w 15270480"/>
              <a:gd name="connsiteY127" fmla="*/ 9148735 h 18238636"/>
              <a:gd name="connsiteX128" fmla="*/ 0 w 15270480"/>
              <a:gd name="connsiteY128" fmla="*/ 8742778 h 18238636"/>
              <a:gd name="connsiteX129" fmla="*/ 0 w 15270480"/>
              <a:gd name="connsiteY129" fmla="*/ 7972049 h 18238636"/>
              <a:gd name="connsiteX130" fmla="*/ 0 w 15270480"/>
              <a:gd name="connsiteY130" fmla="*/ 7566092 h 18238636"/>
              <a:gd name="connsiteX131" fmla="*/ 0 w 15270480"/>
              <a:gd name="connsiteY131" fmla="*/ 7160135 h 18238636"/>
              <a:gd name="connsiteX132" fmla="*/ 0 w 15270480"/>
              <a:gd name="connsiteY132" fmla="*/ 6571792 h 18238636"/>
              <a:gd name="connsiteX133" fmla="*/ 0 w 15270480"/>
              <a:gd name="connsiteY133" fmla="*/ 5801063 h 18238636"/>
              <a:gd name="connsiteX134" fmla="*/ 0 w 15270480"/>
              <a:gd name="connsiteY134" fmla="*/ 5395106 h 18238636"/>
              <a:gd name="connsiteX135" fmla="*/ 0 w 15270480"/>
              <a:gd name="connsiteY135" fmla="*/ 5353922 h 18238636"/>
              <a:gd name="connsiteX136" fmla="*/ 0 w 15270480"/>
              <a:gd name="connsiteY136" fmla="*/ 4400806 h 18238636"/>
              <a:gd name="connsiteX137" fmla="*/ 0 w 15270480"/>
              <a:gd name="connsiteY137" fmla="*/ 4359622 h 18238636"/>
              <a:gd name="connsiteX138" fmla="*/ 0 w 15270480"/>
              <a:gd name="connsiteY138" fmla="*/ 3771279 h 18238636"/>
              <a:gd name="connsiteX139" fmla="*/ 0 w 15270480"/>
              <a:gd name="connsiteY139" fmla="*/ 3365323 h 18238636"/>
              <a:gd name="connsiteX140" fmla="*/ 0 w 15270480"/>
              <a:gd name="connsiteY140" fmla="*/ 2594593 h 18238636"/>
              <a:gd name="connsiteX141" fmla="*/ 0 w 15270480"/>
              <a:gd name="connsiteY141" fmla="*/ 1823864 h 18238636"/>
              <a:gd name="connsiteX142" fmla="*/ 0 w 15270480"/>
              <a:gd name="connsiteY142" fmla="*/ 1053134 h 18238636"/>
              <a:gd name="connsiteX143" fmla="*/ 0 w 15270480"/>
              <a:gd name="connsiteY143" fmla="*/ 0 h 18238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15270480" h="18238636" fill="none" extrusionOk="0">
                <a:moveTo>
                  <a:pt x="0" y="0"/>
                </a:moveTo>
                <a:cubicBezTo>
                  <a:pt x="87891" y="-19557"/>
                  <a:pt x="150584" y="4809"/>
                  <a:pt x="281917" y="0"/>
                </a:cubicBezTo>
                <a:cubicBezTo>
                  <a:pt x="413250" y="-4809"/>
                  <a:pt x="441058" y="22707"/>
                  <a:pt x="563833" y="0"/>
                </a:cubicBezTo>
                <a:cubicBezTo>
                  <a:pt x="686608" y="-22707"/>
                  <a:pt x="1031641" y="981"/>
                  <a:pt x="1303864" y="0"/>
                </a:cubicBezTo>
                <a:cubicBezTo>
                  <a:pt x="1576087" y="-981"/>
                  <a:pt x="1731999" y="60627"/>
                  <a:pt x="2043895" y="0"/>
                </a:cubicBezTo>
                <a:cubicBezTo>
                  <a:pt x="2355791" y="-60627"/>
                  <a:pt x="2415940" y="71068"/>
                  <a:pt x="2783926" y="0"/>
                </a:cubicBezTo>
                <a:cubicBezTo>
                  <a:pt x="3151912" y="-71068"/>
                  <a:pt x="2854428" y="5206"/>
                  <a:pt x="2913138" y="0"/>
                </a:cubicBezTo>
                <a:cubicBezTo>
                  <a:pt x="2971848" y="-5206"/>
                  <a:pt x="3058024" y="10452"/>
                  <a:pt x="3195054" y="0"/>
                </a:cubicBezTo>
                <a:cubicBezTo>
                  <a:pt x="3332084" y="-10452"/>
                  <a:pt x="3725478" y="15459"/>
                  <a:pt x="3935085" y="0"/>
                </a:cubicBezTo>
                <a:cubicBezTo>
                  <a:pt x="4144692" y="-15459"/>
                  <a:pt x="4421778" y="8160"/>
                  <a:pt x="4827821" y="0"/>
                </a:cubicBezTo>
                <a:cubicBezTo>
                  <a:pt x="5233864" y="-8160"/>
                  <a:pt x="5423279" y="72202"/>
                  <a:pt x="5720557" y="0"/>
                </a:cubicBezTo>
                <a:cubicBezTo>
                  <a:pt x="6017835" y="-72202"/>
                  <a:pt x="6050172" y="12967"/>
                  <a:pt x="6307883" y="0"/>
                </a:cubicBezTo>
                <a:cubicBezTo>
                  <a:pt x="6565594" y="-12967"/>
                  <a:pt x="6534165" y="42194"/>
                  <a:pt x="6742504" y="0"/>
                </a:cubicBezTo>
                <a:cubicBezTo>
                  <a:pt x="6950843" y="-42194"/>
                  <a:pt x="7116504" y="53912"/>
                  <a:pt x="7329830" y="0"/>
                </a:cubicBezTo>
                <a:cubicBezTo>
                  <a:pt x="7543156" y="-53912"/>
                  <a:pt x="7714392" y="37996"/>
                  <a:pt x="7917157" y="0"/>
                </a:cubicBezTo>
                <a:cubicBezTo>
                  <a:pt x="8119922" y="-37996"/>
                  <a:pt x="8002642" y="1311"/>
                  <a:pt x="8046368" y="0"/>
                </a:cubicBezTo>
                <a:cubicBezTo>
                  <a:pt x="8090094" y="-1311"/>
                  <a:pt x="8627096" y="12173"/>
                  <a:pt x="8786399" y="0"/>
                </a:cubicBezTo>
                <a:cubicBezTo>
                  <a:pt x="8945702" y="-12173"/>
                  <a:pt x="9243940" y="26619"/>
                  <a:pt x="9526430" y="0"/>
                </a:cubicBezTo>
                <a:cubicBezTo>
                  <a:pt x="9808920" y="-26619"/>
                  <a:pt x="9600986" y="14221"/>
                  <a:pt x="9655642" y="0"/>
                </a:cubicBezTo>
                <a:cubicBezTo>
                  <a:pt x="9710298" y="-14221"/>
                  <a:pt x="9827834" y="6578"/>
                  <a:pt x="9937559" y="0"/>
                </a:cubicBezTo>
                <a:cubicBezTo>
                  <a:pt x="10047284" y="-6578"/>
                  <a:pt x="10252752" y="35481"/>
                  <a:pt x="10372180" y="0"/>
                </a:cubicBezTo>
                <a:cubicBezTo>
                  <a:pt x="10491608" y="-35481"/>
                  <a:pt x="10532656" y="5180"/>
                  <a:pt x="10654096" y="0"/>
                </a:cubicBezTo>
                <a:cubicBezTo>
                  <a:pt x="10775536" y="-5180"/>
                  <a:pt x="11040747" y="65805"/>
                  <a:pt x="11241423" y="0"/>
                </a:cubicBezTo>
                <a:cubicBezTo>
                  <a:pt x="11442099" y="-65805"/>
                  <a:pt x="11443442" y="12890"/>
                  <a:pt x="11523339" y="0"/>
                </a:cubicBezTo>
                <a:cubicBezTo>
                  <a:pt x="11603236" y="-12890"/>
                  <a:pt x="11973954" y="25591"/>
                  <a:pt x="12416075" y="0"/>
                </a:cubicBezTo>
                <a:cubicBezTo>
                  <a:pt x="12858196" y="-25591"/>
                  <a:pt x="13098399" y="35786"/>
                  <a:pt x="13308811" y="0"/>
                </a:cubicBezTo>
                <a:cubicBezTo>
                  <a:pt x="13519223" y="-35786"/>
                  <a:pt x="13381060" y="6889"/>
                  <a:pt x="13438022" y="0"/>
                </a:cubicBezTo>
                <a:cubicBezTo>
                  <a:pt x="13494984" y="-6889"/>
                  <a:pt x="13523041" y="3952"/>
                  <a:pt x="13567234" y="0"/>
                </a:cubicBezTo>
                <a:cubicBezTo>
                  <a:pt x="13611427" y="-3952"/>
                  <a:pt x="13724429" y="27485"/>
                  <a:pt x="13849151" y="0"/>
                </a:cubicBezTo>
                <a:cubicBezTo>
                  <a:pt x="13973873" y="-27485"/>
                  <a:pt x="14119052" y="35988"/>
                  <a:pt x="14283772" y="0"/>
                </a:cubicBezTo>
                <a:cubicBezTo>
                  <a:pt x="14448492" y="-35988"/>
                  <a:pt x="14466422" y="18"/>
                  <a:pt x="14565689" y="0"/>
                </a:cubicBezTo>
                <a:cubicBezTo>
                  <a:pt x="14664956" y="-18"/>
                  <a:pt x="15062489" y="47044"/>
                  <a:pt x="15270480" y="0"/>
                </a:cubicBezTo>
                <a:cubicBezTo>
                  <a:pt x="15288588" y="73662"/>
                  <a:pt x="15264361" y="121455"/>
                  <a:pt x="15270480" y="223570"/>
                </a:cubicBezTo>
                <a:cubicBezTo>
                  <a:pt x="15276599" y="325685"/>
                  <a:pt x="15262113" y="357226"/>
                  <a:pt x="15270480" y="447141"/>
                </a:cubicBezTo>
                <a:cubicBezTo>
                  <a:pt x="15278847" y="537056"/>
                  <a:pt x="15259488" y="600641"/>
                  <a:pt x="15270480" y="670711"/>
                </a:cubicBezTo>
                <a:cubicBezTo>
                  <a:pt x="15281472" y="740781"/>
                  <a:pt x="15264504" y="1237929"/>
                  <a:pt x="15270480" y="1623827"/>
                </a:cubicBezTo>
                <a:cubicBezTo>
                  <a:pt x="15276456" y="2009725"/>
                  <a:pt x="15269777" y="1655624"/>
                  <a:pt x="15270480" y="1665011"/>
                </a:cubicBezTo>
                <a:cubicBezTo>
                  <a:pt x="15271183" y="1674398"/>
                  <a:pt x="15265744" y="1697648"/>
                  <a:pt x="15270480" y="1706195"/>
                </a:cubicBezTo>
                <a:cubicBezTo>
                  <a:pt x="15275216" y="1714742"/>
                  <a:pt x="15243995" y="2014201"/>
                  <a:pt x="15270480" y="2112152"/>
                </a:cubicBezTo>
                <a:cubicBezTo>
                  <a:pt x="15296965" y="2210103"/>
                  <a:pt x="15261163" y="2274042"/>
                  <a:pt x="15270480" y="2335722"/>
                </a:cubicBezTo>
                <a:cubicBezTo>
                  <a:pt x="15279797" y="2397402"/>
                  <a:pt x="15237916" y="2720772"/>
                  <a:pt x="15270480" y="2924065"/>
                </a:cubicBezTo>
                <a:cubicBezTo>
                  <a:pt x="15303044" y="3127358"/>
                  <a:pt x="15268383" y="2954494"/>
                  <a:pt x="15270480" y="2965249"/>
                </a:cubicBezTo>
                <a:cubicBezTo>
                  <a:pt x="15272577" y="2976004"/>
                  <a:pt x="15270318" y="2989107"/>
                  <a:pt x="15270480" y="3006433"/>
                </a:cubicBezTo>
                <a:cubicBezTo>
                  <a:pt x="15270642" y="3023759"/>
                  <a:pt x="15178061" y="3692790"/>
                  <a:pt x="15270480" y="3959549"/>
                </a:cubicBezTo>
                <a:cubicBezTo>
                  <a:pt x="15362899" y="4226308"/>
                  <a:pt x="15267157" y="3987329"/>
                  <a:pt x="15270480" y="4000733"/>
                </a:cubicBezTo>
                <a:cubicBezTo>
                  <a:pt x="15273803" y="4014137"/>
                  <a:pt x="15261836" y="4268657"/>
                  <a:pt x="15270480" y="4406690"/>
                </a:cubicBezTo>
                <a:cubicBezTo>
                  <a:pt x="15279124" y="4544723"/>
                  <a:pt x="15217999" y="4988168"/>
                  <a:pt x="15270480" y="5177419"/>
                </a:cubicBezTo>
                <a:cubicBezTo>
                  <a:pt x="15322961" y="5366670"/>
                  <a:pt x="15267066" y="5205964"/>
                  <a:pt x="15270480" y="5218603"/>
                </a:cubicBezTo>
                <a:cubicBezTo>
                  <a:pt x="15273894" y="5231242"/>
                  <a:pt x="15255452" y="5388065"/>
                  <a:pt x="15270480" y="5442174"/>
                </a:cubicBezTo>
                <a:cubicBezTo>
                  <a:pt x="15285508" y="5496283"/>
                  <a:pt x="15259692" y="5715129"/>
                  <a:pt x="15270480" y="5848130"/>
                </a:cubicBezTo>
                <a:cubicBezTo>
                  <a:pt x="15281268" y="5981131"/>
                  <a:pt x="15263869" y="6004420"/>
                  <a:pt x="15270480" y="6071701"/>
                </a:cubicBezTo>
                <a:cubicBezTo>
                  <a:pt x="15277091" y="6138982"/>
                  <a:pt x="15220087" y="6748436"/>
                  <a:pt x="15270480" y="7024817"/>
                </a:cubicBezTo>
                <a:cubicBezTo>
                  <a:pt x="15320873" y="7301198"/>
                  <a:pt x="15270125" y="7191393"/>
                  <a:pt x="15270480" y="7248387"/>
                </a:cubicBezTo>
                <a:cubicBezTo>
                  <a:pt x="15270835" y="7305381"/>
                  <a:pt x="15243913" y="7569050"/>
                  <a:pt x="15270480" y="7654344"/>
                </a:cubicBezTo>
                <a:cubicBezTo>
                  <a:pt x="15297047" y="7739638"/>
                  <a:pt x="15254968" y="8053255"/>
                  <a:pt x="15270480" y="8242687"/>
                </a:cubicBezTo>
                <a:cubicBezTo>
                  <a:pt x="15285992" y="8432119"/>
                  <a:pt x="15267756" y="8264111"/>
                  <a:pt x="15270480" y="8283871"/>
                </a:cubicBezTo>
                <a:cubicBezTo>
                  <a:pt x="15273204" y="8303631"/>
                  <a:pt x="15266921" y="8306920"/>
                  <a:pt x="15270480" y="8325055"/>
                </a:cubicBezTo>
                <a:cubicBezTo>
                  <a:pt x="15274039" y="8343190"/>
                  <a:pt x="15236020" y="8782458"/>
                  <a:pt x="15270480" y="9095784"/>
                </a:cubicBezTo>
                <a:cubicBezTo>
                  <a:pt x="15304940" y="9409110"/>
                  <a:pt x="15230321" y="9532063"/>
                  <a:pt x="15270480" y="9684127"/>
                </a:cubicBezTo>
                <a:cubicBezTo>
                  <a:pt x="15310639" y="9836191"/>
                  <a:pt x="15248767" y="10175787"/>
                  <a:pt x="15270480" y="10454857"/>
                </a:cubicBezTo>
                <a:cubicBezTo>
                  <a:pt x="15292193" y="10733927"/>
                  <a:pt x="15184057" y="11190494"/>
                  <a:pt x="15270480" y="11407973"/>
                </a:cubicBezTo>
                <a:cubicBezTo>
                  <a:pt x="15356903" y="11625452"/>
                  <a:pt x="15227350" y="11843765"/>
                  <a:pt x="15270480" y="12178702"/>
                </a:cubicBezTo>
                <a:cubicBezTo>
                  <a:pt x="15313610" y="12513639"/>
                  <a:pt x="15266512" y="12209281"/>
                  <a:pt x="15270480" y="12219886"/>
                </a:cubicBezTo>
                <a:cubicBezTo>
                  <a:pt x="15274448" y="12230491"/>
                  <a:pt x="15206537" y="12614101"/>
                  <a:pt x="15270480" y="12808229"/>
                </a:cubicBezTo>
                <a:cubicBezTo>
                  <a:pt x="15334423" y="13002357"/>
                  <a:pt x="15169258" y="13547379"/>
                  <a:pt x="15270480" y="13761345"/>
                </a:cubicBezTo>
                <a:cubicBezTo>
                  <a:pt x="15371702" y="13975311"/>
                  <a:pt x="15237577" y="14198535"/>
                  <a:pt x="15270480" y="14532074"/>
                </a:cubicBezTo>
                <a:cubicBezTo>
                  <a:pt x="15303383" y="14865613"/>
                  <a:pt x="15249453" y="14650251"/>
                  <a:pt x="15270480" y="14755645"/>
                </a:cubicBezTo>
                <a:cubicBezTo>
                  <a:pt x="15291507" y="14861039"/>
                  <a:pt x="15250096" y="15153768"/>
                  <a:pt x="15270480" y="15343988"/>
                </a:cubicBezTo>
                <a:cubicBezTo>
                  <a:pt x="15290864" y="15534208"/>
                  <a:pt x="15217082" y="15746933"/>
                  <a:pt x="15270480" y="15932331"/>
                </a:cubicBezTo>
                <a:cubicBezTo>
                  <a:pt x="15323878" y="16117729"/>
                  <a:pt x="15225595" y="16238663"/>
                  <a:pt x="15270480" y="16338288"/>
                </a:cubicBezTo>
                <a:cubicBezTo>
                  <a:pt x="15315365" y="16437913"/>
                  <a:pt x="15214429" y="17046364"/>
                  <a:pt x="15270480" y="17291404"/>
                </a:cubicBezTo>
                <a:cubicBezTo>
                  <a:pt x="15326531" y="17536444"/>
                  <a:pt x="15251837" y="17422059"/>
                  <a:pt x="15270480" y="17514974"/>
                </a:cubicBezTo>
                <a:cubicBezTo>
                  <a:pt x="15289123" y="17607889"/>
                  <a:pt x="15229584" y="17894195"/>
                  <a:pt x="15270480" y="18238636"/>
                </a:cubicBezTo>
                <a:cubicBezTo>
                  <a:pt x="15120821" y="18317232"/>
                  <a:pt x="14829992" y="18208443"/>
                  <a:pt x="14530449" y="18238636"/>
                </a:cubicBezTo>
                <a:cubicBezTo>
                  <a:pt x="14230906" y="18268829"/>
                  <a:pt x="14450379" y="18237141"/>
                  <a:pt x="14401237" y="18238636"/>
                </a:cubicBezTo>
                <a:cubicBezTo>
                  <a:pt x="14352095" y="18240131"/>
                  <a:pt x="14200796" y="18235451"/>
                  <a:pt x="14119321" y="18238636"/>
                </a:cubicBezTo>
                <a:cubicBezTo>
                  <a:pt x="14037846" y="18241821"/>
                  <a:pt x="13578581" y="18174775"/>
                  <a:pt x="13379290" y="18238636"/>
                </a:cubicBezTo>
                <a:cubicBezTo>
                  <a:pt x="13179999" y="18302497"/>
                  <a:pt x="13277126" y="18233339"/>
                  <a:pt x="13250078" y="18238636"/>
                </a:cubicBezTo>
                <a:cubicBezTo>
                  <a:pt x="13223030" y="18243933"/>
                  <a:pt x="12750326" y="18220830"/>
                  <a:pt x="12510047" y="18238636"/>
                </a:cubicBezTo>
                <a:cubicBezTo>
                  <a:pt x="12269768" y="18256442"/>
                  <a:pt x="12423265" y="18232880"/>
                  <a:pt x="12380835" y="18238636"/>
                </a:cubicBezTo>
                <a:cubicBezTo>
                  <a:pt x="12338405" y="18244392"/>
                  <a:pt x="12048024" y="18188398"/>
                  <a:pt x="11946214" y="18238636"/>
                </a:cubicBezTo>
                <a:cubicBezTo>
                  <a:pt x="11844404" y="18288874"/>
                  <a:pt x="11787684" y="18232828"/>
                  <a:pt x="11664297" y="18238636"/>
                </a:cubicBezTo>
                <a:cubicBezTo>
                  <a:pt x="11540910" y="18244444"/>
                  <a:pt x="11517468" y="18230502"/>
                  <a:pt x="11382381" y="18238636"/>
                </a:cubicBezTo>
                <a:cubicBezTo>
                  <a:pt x="11247294" y="18246770"/>
                  <a:pt x="11215676" y="18220444"/>
                  <a:pt x="11100464" y="18238636"/>
                </a:cubicBezTo>
                <a:cubicBezTo>
                  <a:pt x="10985252" y="18256828"/>
                  <a:pt x="10592094" y="18160937"/>
                  <a:pt x="10207729" y="18238636"/>
                </a:cubicBezTo>
                <a:cubicBezTo>
                  <a:pt x="9823365" y="18316335"/>
                  <a:pt x="9879363" y="18194526"/>
                  <a:pt x="9773107" y="18238636"/>
                </a:cubicBezTo>
                <a:cubicBezTo>
                  <a:pt x="9666851" y="18282746"/>
                  <a:pt x="9563555" y="18205638"/>
                  <a:pt x="9491191" y="18238636"/>
                </a:cubicBezTo>
                <a:cubicBezTo>
                  <a:pt x="9418827" y="18271634"/>
                  <a:pt x="9291519" y="18212849"/>
                  <a:pt x="9209274" y="18238636"/>
                </a:cubicBezTo>
                <a:cubicBezTo>
                  <a:pt x="9127029" y="18264423"/>
                  <a:pt x="8881878" y="18181704"/>
                  <a:pt x="8621948" y="18238636"/>
                </a:cubicBezTo>
                <a:cubicBezTo>
                  <a:pt x="8362018" y="18295568"/>
                  <a:pt x="8051321" y="18192496"/>
                  <a:pt x="7729212" y="18238636"/>
                </a:cubicBezTo>
                <a:cubicBezTo>
                  <a:pt x="7407103" y="18284776"/>
                  <a:pt x="7553812" y="18230804"/>
                  <a:pt x="7447296" y="18238636"/>
                </a:cubicBezTo>
                <a:cubicBezTo>
                  <a:pt x="7340780" y="18246468"/>
                  <a:pt x="6998844" y="18180950"/>
                  <a:pt x="6859969" y="18238636"/>
                </a:cubicBezTo>
                <a:cubicBezTo>
                  <a:pt x="6721094" y="18296322"/>
                  <a:pt x="6337101" y="18185409"/>
                  <a:pt x="5967234" y="18238636"/>
                </a:cubicBezTo>
                <a:cubicBezTo>
                  <a:pt x="5597367" y="18291863"/>
                  <a:pt x="5901013" y="18225405"/>
                  <a:pt x="5838022" y="18238636"/>
                </a:cubicBezTo>
                <a:cubicBezTo>
                  <a:pt x="5775031" y="18251867"/>
                  <a:pt x="5598883" y="18217619"/>
                  <a:pt x="5403401" y="18238636"/>
                </a:cubicBezTo>
                <a:cubicBezTo>
                  <a:pt x="5207919" y="18259653"/>
                  <a:pt x="5308505" y="18226664"/>
                  <a:pt x="5274189" y="18238636"/>
                </a:cubicBezTo>
                <a:cubicBezTo>
                  <a:pt x="5239873" y="18250608"/>
                  <a:pt x="5180330" y="18236810"/>
                  <a:pt x="5144977" y="18238636"/>
                </a:cubicBezTo>
                <a:cubicBezTo>
                  <a:pt x="5109624" y="18240462"/>
                  <a:pt x="4970075" y="18214285"/>
                  <a:pt x="4863061" y="18238636"/>
                </a:cubicBezTo>
                <a:cubicBezTo>
                  <a:pt x="4756047" y="18262987"/>
                  <a:pt x="4786143" y="18224438"/>
                  <a:pt x="4733849" y="18238636"/>
                </a:cubicBezTo>
                <a:cubicBezTo>
                  <a:pt x="4681555" y="18252834"/>
                  <a:pt x="4644667" y="18229435"/>
                  <a:pt x="4604637" y="18238636"/>
                </a:cubicBezTo>
                <a:cubicBezTo>
                  <a:pt x="4564607" y="18247837"/>
                  <a:pt x="4278260" y="18201051"/>
                  <a:pt x="4017311" y="18238636"/>
                </a:cubicBezTo>
                <a:cubicBezTo>
                  <a:pt x="3756362" y="18276221"/>
                  <a:pt x="3930902" y="18232085"/>
                  <a:pt x="3888099" y="18238636"/>
                </a:cubicBezTo>
                <a:cubicBezTo>
                  <a:pt x="3845296" y="18245187"/>
                  <a:pt x="3735392" y="18205099"/>
                  <a:pt x="3606183" y="18238636"/>
                </a:cubicBezTo>
                <a:cubicBezTo>
                  <a:pt x="3476974" y="18272173"/>
                  <a:pt x="3337908" y="18211861"/>
                  <a:pt x="3171561" y="18238636"/>
                </a:cubicBezTo>
                <a:cubicBezTo>
                  <a:pt x="3005214" y="18265411"/>
                  <a:pt x="3102928" y="18227811"/>
                  <a:pt x="3042349" y="18238636"/>
                </a:cubicBezTo>
                <a:cubicBezTo>
                  <a:pt x="2981770" y="18249461"/>
                  <a:pt x="2795246" y="18234602"/>
                  <a:pt x="2607728" y="18238636"/>
                </a:cubicBezTo>
                <a:cubicBezTo>
                  <a:pt x="2420210" y="18242670"/>
                  <a:pt x="2123561" y="18230597"/>
                  <a:pt x="1714992" y="18238636"/>
                </a:cubicBezTo>
                <a:cubicBezTo>
                  <a:pt x="1306423" y="18246675"/>
                  <a:pt x="1218713" y="18193671"/>
                  <a:pt x="974961" y="18238636"/>
                </a:cubicBezTo>
                <a:cubicBezTo>
                  <a:pt x="731209" y="18283601"/>
                  <a:pt x="889690" y="18223268"/>
                  <a:pt x="845750" y="18238636"/>
                </a:cubicBezTo>
                <a:cubicBezTo>
                  <a:pt x="801810" y="18254004"/>
                  <a:pt x="701433" y="18214518"/>
                  <a:pt x="563833" y="18238636"/>
                </a:cubicBezTo>
                <a:cubicBezTo>
                  <a:pt x="426233" y="18262754"/>
                  <a:pt x="234892" y="18197797"/>
                  <a:pt x="0" y="18238636"/>
                </a:cubicBezTo>
                <a:cubicBezTo>
                  <a:pt x="-38103" y="18047078"/>
                  <a:pt x="44404" y="18024080"/>
                  <a:pt x="0" y="17832679"/>
                </a:cubicBezTo>
                <a:cubicBezTo>
                  <a:pt x="-44404" y="17641278"/>
                  <a:pt x="5233" y="17690639"/>
                  <a:pt x="0" y="17609109"/>
                </a:cubicBezTo>
                <a:cubicBezTo>
                  <a:pt x="-5233" y="17527579"/>
                  <a:pt x="34181" y="16919890"/>
                  <a:pt x="0" y="16655993"/>
                </a:cubicBezTo>
                <a:cubicBezTo>
                  <a:pt x="-34181" y="16392096"/>
                  <a:pt x="19933" y="16509299"/>
                  <a:pt x="0" y="16432423"/>
                </a:cubicBezTo>
                <a:cubicBezTo>
                  <a:pt x="-19933" y="16355547"/>
                  <a:pt x="4873" y="16407096"/>
                  <a:pt x="0" y="16391239"/>
                </a:cubicBezTo>
                <a:cubicBezTo>
                  <a:pt x="-4873" y="16375382"/>
                  <a:pt x="24674" y="16260224"/>
                  <a:pt x="0" y="16167668"/>
                </a:cubicBezTo>
                <a:cubicBezTo>
                  <a:pt x="-24674" y="16075112"/>
                  <a:pt x="40778" y="15572296"/>
                  <a:pt x="0" y="15214552"/>
                </a:cubicBezTo>
                <a:cubicBezTo>
                  <a:pt x="-40778" y="14856808"/>
                  <a:pt x="80954" y="14795529"/>
                  <a:pt x="0" y="14443823"/>
                </a:cubicBezTo>
                <a:cubicBezTo>
                  <a:pt x="-80954" y="14092117"/>
                  <a:pt x="13112" y="14311130"/>
                  <a:pt x="0" y="14220253"/>
                </a:cubicBezTo>
                <a:cubicBezTo>
                  <a:pt x="-13112" y="14129376"/>
                  <a:pt x="2858" y="13801572"/>
                  <a:pt x="0" y="13449523"/>
                </a:cubicBezTo>
                <a:cubicBezTo>
                  <a:pt x="-2858" y="13097474"/>
                  <a:pt x="56" y="13417285"/>
                  <a:pt x="0" y="13408339"/>
                </a:cubicBezTo>
                <a:cubicBezTo>
                  <a:pt x="-56" y="13399393"/>
                  <a:pt x="27829" y="13002879"/>
                  <a:pt x="0" y="12637610"/>
                </a:cubicBezTo>
                <a:cubicBezTo>
                  <a:pt x="-27829" y="12272341"/>
                  <a:pt x="59519" y="12092251"/>
                  <a:pt x="0" y="11866880"/>
                </a:cubicBezTo>
                <a:cubicBezTo>
                  <a:pt x="-59519" y="11641509"/>
                  <a:pt x="68450" y="11265228"/>
                  <a:pt x="0" y="11096151"/>
                </a:cubicBezTo>
                <a:cubicBezTo>
                  <a:pt x="-68450" y="10927074"/>
                  <a:pt x="22692" y="10394647"/>
                  <a:pt x="0" y="10143035"/>
                </a:cubicBezTo>
                <a:cubicBezTo>
                  <a:pt x="-22692" y="9891423"/>
                  <a:pt x="19312" y="9967007"/>
                  <a:pt x="0" y="9919465"/>
                </a:cubicBezTo>
                <a:cubicBezTo>
                  <a:pt x="-19312" y="9871923"/>
                  <a:pt x="56150" y="9412538"/>
                  <a:pt x="0" y="9148735"/>
                </a:cubicBezTo>
                <a:cubicBezTo>
                  <a:pt x="-56150" y="8884932"/>
                  <a:pt x="44935" y="8858013"/>
                  <a:pt x="0" y="8742778"/>
                </a:cubicBezTo>
                <a:cubicBezTo>
                  <a:pt x="-44935" y="8627543"/>
                  <a:pt x="84461" y="8148898"/>
                  <a:pt x="0" y="7972049"/>
                </a:cubicBezTo>
                <a:cubicBezTo>
                  <a:pt x="-84461" y="7795200"/>
                  <a:pt x="47756" y="7747612"/>
                  <a:pt x="0" y="7566092"/>
                </a:cubicBezTo>
                <a:cubicBezTo>
                  <a:pt x="-47756" y="7384572"/>
                  <a:pt x="27019" y="7292175"/>
                  <a:pt x="0" y="7160135"/>
                </a:cubicBezTo>
                <a:cubicBezTo>
                  <a:pt x="-27019" y="7028095"/>
                  <a:pt x="37424" y="6716752"/>
                  <a:pt x="0" y="6571792"/>
                </a:cubicBezTo>
                <a:cubicBezTo>
                  <a:pt x="-37424" y="6426832"/>
                  <a:pt x="76430" y="6156218"/>
                  <a:pt x="0" y="5801063"/>
                </a:cubicBezTo>
                <a:cubicBezTo>
                  <a:pt x="-76430" y="5445908"/>
                  <a:pt x="3981" y="5537376"/>
                  <a:pt x="0" y="5395106"/>
                </a:cubicBezTo>
                <a:cubicBezTo>
                  <a:pt x="-3981" y="5252836"/>
                  <a:pt x="1151" y="5374405"/>
                  <a:pt x="0" y="5353922"/>
                </a:cubicBezTo>
                <a:cubicBezTo>
                  <a:pt x="-1151" y="5333439"/>
                  <a:pt x="73526" y="4627094"/>
                  <a:pt x="0" y="4400806"/>
                </a:cubicBezTo>
                <a:cubicBezTo>
                  <a:pt x="-73526" y="4174518"/>
                  <a:pt x="3245" y="4372170"/>
                  <a:pt x="0" y="4359622"/>
                </a:cubicBezTo>
                <a:cubicBezTo>
                  <a:pt x="-3245" y="4347074"/>
                  <a:pt x="63258" y="3910936"/>
                  <a:pt x="0" y="3771279"/>
                </a:cubicBezTo>
                <a:cubicBezTo>
                  <a:pt x="-63258" y="3631622"/>
                  <a:pt x="21929" y="3496955"/>
                  <a:pt x="0" y="3365323"/>
                </a:cubicBezTo>
                <a:cubicBezTo>
                  <a:pt x="-21929" y="3233691"/>
                  <a:pt x="32146" y="2961965"/>
                  <a:pt x="0" y="2594593"/>
                </a:cubicBezTo>
                <a:cubicBezTo>
                  <a:pt x="-32146" y="2227221"/>
                  <a:pt x="20914" y="2068119"/>
                  <a:pt x="0" y="1823864"/>
                </a:cubicBezTo>
                <a:cubicBezTo>
                  <a:pt x="-20914" y="1579609"/>
                  <a:pt x="36003" y="1427676"/>
                  <a:pt x="0" y="1053134"/>
                </a:cubicBezTo>
                <a:cubicBezTo>
                  <a:pt x="-36003" y="678592"/>
                  <a:pt x="78909" y="233916"/>
                  <a:pt x="0" y="0"/>
                </a:cubicBezTo>
                <a:close/>
              </a:path>
              <a:path w="15270480" h="18238636" stroke="0" extrusionOk="0">
                <a:moveTo>
                  <a:pt x="0" y="0"/>
                </a:moveTo>
                <a:cubicBezTo>
                  <a:pt x="159496" y="-24382"/>
                  <a:pt x="326542" y="4281"/>
                  <a:pt x="434621" y="0"/>
                </a:cubicBezTo>
                <a:cubicBezTo>
                  <a:pt x="542700" y="-4281"/>
                  <a:pt x="530983" y="4473"/>
                  <a:pt x="563833" y="0"/>
                </a:cubicBezTo>
                <a:cubicBezTo>
                  <a:pt x="596683" y="-4473"/>
                  <a:pt x="1124014" y="63960"/>
                  <a:pt x="1456569" y="0"/>
                </a:cubicBezTo>
                <a:cubicBezTo>
                  <a:pt x="1789124" y="-63960"/>
                  <a:pt x="1792708" y="50291"/>
                  <a:pt x="1891190" y="0"/>
                </a:cubicBezTo>
                <a:cubicBezTo>
                  <a:pt x="1989672" y="-50291"/>
                  <a:pt x="2159950" y="31116"/>
                  <a:pt x="2325812" y="0"/>
                </a:cubicBezTo>
                <a:cubicBezTo>
                  <a:pt x="2491674" y="-31116"/>
                  <a:pt x="2802885" y="62870"/>
                  <a:pt x="3218547" y="0"/>
                </a:cubicBezTo>
                <a:cubicBezTo>
                  <a:pt x="3634210" y="-62870"/>
                  <a:pt x="3416947" y="24791"/>
                  <a:pt x="3500464" y="0"/>
                </a:cubicBezTo>
                <a:cubicBezTo>
                  <a:pt x="3583981" y="-24791"/>
                  <a:pt x="3964292" y="104704"/>
                  <a:pt x="4393200" y="0"/>
                </a:cubicBezTo>
                <a:cubicBezTo>
                  <a:pt x="4822108" y="-104704"/>
                  <a:pt x="4845905" y="37996"/>
                  <a:pt x="5285935" y="0"/>
                </a:cubicBezTo>
                <a:cubicBezTo>
                  <a:pt x="5725966" y="-37996"/>
                  <a:pt x="5639502" y="53079"/>
                  <a:pt x="5873262" y="0"/>
                </a:cubicBezTo>
                <a:cubicBezTo>
                  <a:pt x="6107022" y="-53079"/>
                  <a:pt x="6547069" y="95832"/>
                  <a:pt x="6765997" y="0"/>
                </a:cubicBezTo>
                <a:cubicBezTo>
                  <a:pt x="6984925" y="-95832"/>
                  <a:pt x="7037816" y="45760"/>
                  <a:pt x="7200619" y="0"/>
                </a:cubicBezTo>
                <a:cubicBezTo>
                  <a:pt x="7363422" y="-45760"/>
                  <a:pt x="7423009" y="49726"/>
                  <a:pt x="7635240" y="0"/>
                </a:cubicBezTo>
                <a:cubicBezTo>
                  <a:pt x="7847471" y="-49726"/>
                  <a:pt x="8165907" y="26070"/>
                  <a:pt x="8375271" y="0"/>
                </a:cubicBezTo>
                <a:cubicBezTo>
                  <a:pt x="8584635" y="-26070"/>
                  <a:pt x="8678829" y="10724"/>
                  <a:pt x="8809892" y="0"/>
                </a:cubicBezTo>
                <a:cubicBezTo>
                  <a:pt x="8940955" y="-10724"/>
                  <a:pt x="9362026" y="72210"/>
                  <a:pt x="9702628" y="0"/>
                </a:cubicBezTo>
                <a:cubicBezTo>
                  <a:pt x="10043230" y="-72210"/>
                  <a:pt x="10392896" y="74341"/>
                  <a:pt x="10595364" y="0"/>
                </a:cubicBezTo>
                <a:cubicBezTo>
                  <a:pt x="10797832" y="-74341"/>
                  <a:pt x="10935537" y="60885"/>
                  <a:pt x="11182690" y="0"/>
                </a:cubicBezTo>
                <a:cubicBezTo>
                  <a:pt x="11429843" y="-60885"/>
                  <a:pt x="11493484" y="26680"/>
                  <a:pt x="11617311" y="0"/>
                </a:cubicBezTo>
                <a:cubicBezTo>
                  <a:pt x="11741138" y="-26680"/>
                  <a:pt x="11717573" y="6652"/>
                  <a:pt x="11746523" y="0"/>
                </a:cubicBezTo>
                <a:cubicBezTo>
                  <a:pt x="11775473" y="-6652"/>
                  <a:pt x="11919158" y="33211"/>
                  <a:pt x="12028440" y="0"/>
                </a:cubicBezTo>
                <a:cubicBezTo>
                  <a:pt x="12137722" y="-33211"/>
                  <a:pt x="12250693" y="26418"/>
                  <a:pt x="12310356" y="0"/>
                </a:cubicBezTo>
                <a:cubicBezTo>
                  <a:pt x="12370019" y="-26418"/>
                  <a:pt x="12655395" y="48518"/>
                  <a:pt x="12744978" y="0"/>
                </a:cubicBezTo>
                <a:cubicBezTo>
                  <a:pt x="12834561" y="-48518"/>
                  <a:pt x="13327868" y="87099"/>
                  <a:pt x="13637713" y="0"/>
                </a:cubicBezTo>
                <a:cubicBezTo>
                  <a:pt x="13947558" y="-87099"/>
                  <a:pt x="13948970" y="47131"/>
                  <a:pt x="14225039" y="0"/>
                </a:cubicBezTo>
                <a:cubicBezTo>
                  <a:pt x="14501108" y="-47131"/>
                  <a:pt x="14549974" y="42988"/>
                  <a:pt x="14659661" y="0"/>
                </a:cubicBezTo>
                <a:cubicBezTo>
                  <a:pt x="14769348" y="-42988"/>
                  <a:pt x="15018681" y="51265"/>
                  <a:pt x="15270480" y="0"/>
                </a:cubicBezTo>
                <a:cubicBezTo>
                  <a:pt x="15271718" y="17795"/>
                  <a:pt x="15268450" y="23258"/>
                  <a:pt x="15270480" y="41184"/>
                </a:cubicBezTo>
                <a:cubicBezTo>
                  <a:pt x="15272510" y="59110"/>
                  <a:pt x="15231536" y="509244"/>
                  <a:pt x="15270480" y="811913"/>
                </a:cubicBezTo>
                <a:cubicBezTo>
                  <a:pt x="15309424" y="1114582"/>
                  <a:pt x="15267744" y="837453"/>
                  <a:pt x="15270480" y="853097"/>
                </a:cubicBezTo>
                <a:cubicBezTo>
                  <a:pt x="15273216" y="868741"/>
                  <a:pt x="15266264" y="1152380"/>
                  <a:pt x="15270480" y="1259054"/>
                </a:cubicBezTo>
                <a:cubicBezTo>
                  <a:pt x="15274696" y="1365728"/>
                  <a:pt x="15161979" y="1921960"/>
                  <a:pt x="15270480" y="2212170"/>
                </a:cubicBezTo>
                <a:cubicBezTo>
                  <a:pt x="15378981" y="2502380"/>
                  <a:pt x="15233623" y="2562974"/>
                  <a:pt x="15270480" y="2800513"/>
                </a:cubicBezTo>
                <a:cubicBezTo>
                  <a:pt x="15307337" y="3038052"/>
                  <a:pt x="15229096" y="3410267"/>
                  <a:pt x="15270480" y="3571243"/>
                </a:cubicBezTo>
                <a:cubicBezTo>
                  <a:pt x="15311864" y="3732219"/>
                  <a:pt x="15222379" y="3845173"/>
                  <a:pt x="15270480" y="3977199"/>
                </a:cubicBezTo>
                <a:cubicBezTo>
                  <a:pt x="15318581" y="4109225"/>
                  <a:pt x="15213990" y="4323836"/>
                  <a:pt x="15270480" y="4565542"/>
                </a:cubicBezTo>
                <a:cubicBezTo>
                  <a:pt x="15326970" y="4807248"/>
                  <a:pt x="15209045" y="5189480"/>
                  <a:pt x="15270480" y="5518658"/>
                </a:cubicBezTo>
                <a:cubicBezTo>
                  <a:pt x="15331915" y="5847836"/>
                  <a:pt x="15253879" y="5692245"/>
                  <a:pt x="15270480" y="5742229"/>
                </a:cubicBezTo>
                <a:cubicBezTo>
                  <a:pt x="15287081" y="5792213"/>
                  <a:pt x="15270013" y="6254438"/>
                  <a:pt x="15270480" y="6512958"/>
                </a:cubicBezTo>
                <a:cubicBezTo>
                  <a:pt x="15270947" y="6771478"/>
                  <a:pt x="15260177" y="6633689"/>
                  <a:pt x="15270480" y="6736528"/>
                </a:cubicBezTo>
                <a:cubicBezTo>
                  <a:pt x="15280783" y="6839367"/>
                  <a:pt x="15260938" y="7035244"/>
                  <a:pt x="15270480" y="7324872"/>
                </a:cubicBezTo>
                <a:cubicBezTo>
                  <a:pt x="15280022" y="7614500"/>
                  <a:pt x="15243888" y="7862823"/>
                  <a:pt x="15270480" y="8095601"/>
                </a:cubicBezTo>
                <a:cubicBezTo>
                  <a:pt x="15297072" y="8328379"/>
                  <a:pt x="15267927" y="8128361"/>
                  <a:pt x="15270480" y="8136785"/>
                </a:cubicBezTo>
                <a:cubicBezTo>
                  <a:pt x="15273033" y="8145209"/>
                  <a:pt x="15270141" y="8158755"/>
                  <a:pt x="15270480" y="8177969"/>
                </a:cubicBezTo>
                <a:cubicBezTo>
                  <a:pt x="15270819" y="8197183"/>
                  <a:pt x="15195354" y="8682184"/>
                  <a:pt x="15270480" y="9131085"/>
                </a:cubicBezTo>
                <a:cubicBezTo>
                  <a:pt x="15345606" y="9579986"/>
                  <a:pt x="15222757" y="9512854"/>
                  <a:pt x="15270480" y="9719428"/>
                </a:cubicBezTo>
                <a:cubicBezTo>
                  <a:pt x="15318203" y="9926002"/>
                  <a:pt x="15266723" y="9749931"/>
                  <a:pt x="15270480" y="9760612"/>
                </a:cubicBezTo>
                <a:cubicBezTo>
                  <a:pt x="15274237" y="9771293"/>
                  <a:pt x="15266659" y="10206323"/>
                  <a:pt x="15270480" y="10348955"/>
                </a:cubicBezTo>
                <a:cubicBezTo>
                  <a:pt x="15274301" y="10491587"/>
                  <a:pt x="15170688" y="10959448"/>
                  <a:pt x="15270480" y="11302071"/>
                </a:cubicBezTo>
                <a:cubicBezTo>
                  <a:pt x="15370272" y="11644694"/>
                  <a:pt x="15264225" y="11589722"/>
                  <a:pt x="15270480" y="11708028"/>
                </a:cubicBezTo>
                <a:cubicBezTo>
                  <a:pt x="15276735" y="11826334"/>
                  <a:pt x="15228229" y="11960165"/>
                  <a:pt x="15270480" y="12113984"/>
                </a:cubicBezTo>
                <a:cubicBezTo>
                  <a:pt x="15312731" y="12267803"/>
                  <a:pt x="15261163" y="12537766"/>
                  <a:pt x="15270480" y="12702327"/>
                </a:cubicBezTo>
                <a:cubicBezTo>
                  <a:pt x="15279797" y="12866888"/>
                  <a:pt x="15191597" y="13099493"/>
                  <a:pt x="15270480" y="13473057"/>
                </a:cubicBezTo>
                <a:cubicBezTo>
                  <a:pt x="15349363" y="13846621"/>
                  <a:pt x="15179643" y="13977195"/>
                  <a:pt x="15270480" y="14243786"/>
                </a:cubicBezTo>
                <a:cubicBezTo>
                  <a:pt x="15361317" y="14510377"/>
                  <a:pt x="15226587" y="14743221"/>
                  <a:pt x="15270480" y="15014516"/>
                </a:cubicBezTo>
                <a:cubicBezTo>
                  <a:pt x="15314373" y="15285811"/>
                  <a:pt x="15159840" y="15744950"/>
                  <a:pt x="15270480" y="15967632"/>
                </a:cubicBezTo>
                <a:cubicBezTo>
                  <a:pt x="15381120" y="16190314"/>
                  <a:pt x="15205912" y="16356626"/>
                  <a:pt x="15270480" y="16555975"/>
                </a:cubicBezTo>
                <a:cubicBezTo>
                  <a:pt x="15335048" y="16755324"/>
                  <a:pt x="15233545" y="17029370"/>
                  <a:pt x="15270480" y="17326704"/>
                </a:cubicBezTo>
                <a:cubicBezTo>
                  <a:pt x="15307415" y="17624038"/>
                  <a:pt x="15241272" y="17907948"/>
                  <a:pt x="15270480" y="18238636"/>
                </a:cubicBezTo>
                <a:cubicBezTo>
                  <a:pt x="15057131" y="18268556"/>
                  <a:pt x="14961496" y="18187586"/>
                  <a:pt x="14683154" y="18238636"/>
                </a:cubicBezTo>
                <a:cubicBezTo>
                  <a:pt x="14404812" y="18289686"/>
                  <a:pt x="14183390" y="18199227"/>
                  <a:pt x="13943123" y="18238636"/>
                </a:cubicBezTo>
                <a:cubicBezTo>
                  <a:pt x="13702856" y="18278045"/>
                  <a:pt x="13434989" y="18166633"/>
                  <a:pt x="13050387" y="18238636"/>
                </a:cubicBezTo>
                <a:cubicBezTo>
                  <a:pt x="12665785" y="18310639"/>
                  <a:pt x="12637983" y="18160694"/>
                  <a:pt x="12310356" y="18238636"/>
                </a:cubicBezTo>
                <a:cubicBezTo>
                  <a:pt x="11982729" y="18316578"/>
                  <a:pt x="12147112" y="18228018"/>
                  <a:pt x="12028440" y="18238636"/>
                </a:cubicBezTo>
                <a:cubicBezTo>
                  <a:pt x="11909768" y="18249254"/>
                  <a:pt x="11654894" y="18156125"/>
                  <a:pt x="11288409" y="18238636"/>
                </a:cubicBezTo>
                <a:cubicBezTo>
                  <a:pt x="10921924" y="18321147"/>
                  <a:pt x="10998591" y="18217956"/>
                  <a:pt x="10853787" y="18238636"/>
                </a:cubicBezTo>
                <a:cubicBezTo>
                  <a:pt x="10708983" y="18259316"/>
                  <a:pt x="10676783" y="18226060"/>
                  <a:pt x="10571871" y="18238636"/>
                </a:cubicBezTo>
                <a:cubicBezTo>
                  <a:pt x="10466959" y="18251212"/>
                  <a:pt x="10483632" y="18230470"/>
                  <a:pt x="10442659" y="18238636"/>
                </a:cubicBezTo>
                <a:cubicBezTo>
                  <a:pt x="10401686" y="18246802"/>
                  <a:pt x="10235134" y="18221004"/>
                  <a:pt x="10160742" y="18238636"/>
                </a:cubicBezTo>
                <a:cubicBezTo>
                  <a:pt x="10086350" y="18256268"/>
                  <a:pt x="10016821" y="18233866"/>
                  <a:pt x="9878826" y="18238636"/>
                </a:cubicBezTo>
                <a:cubicBezTo>
                  <a:pt x="9740831" y="18243406"/>
                  <a:pt x="9428703" y="18222489"/>
                  <a:pt x="9291500" y="18238636"/>
                </a:cubicBezTo>
                <a:cubicBezTo>
                  <a:pt x="9154297" y="18254783"/>
                  <a:pt x="8953352" y="18193500"/>
                  <a:pt x="8704174" y="18238636"/>
                </a:cubicBezTo>
                <a:cubicBezTo>
                  <a:pt x="8454996" y="18283772"/>
                  <a:pt x="8404875" y="18207934"/>
                  <a:pt x="8269552" y="18238636"/>
                </a:cubicBezTo>
                <a:cubicBezTo>
                  <a:pt x="8134229" y="18269338"/>
                  <a:pt x="7639443" y="18219174"/>
                  <a:pt x="7376816" y="18238636"/>
                </a:cubicBezTo>
                <a:cubicBezTo>
                  <a:pt x="7114189" y="18258098"/>
                  <a:pt x="7215982" y="18236061"/>
                  <a:pt x="7094900" y="18238636"/>
                </a:cubicBezTo>
                <a:cubicBezTo>
                  <a:pt x="6973818" y="18241211"/>
                  <a:pt x="6501296" y="18186972"/>
                  <a:pt x="6202164" y="18238636"/>
                </a:cubicBezTo>
                <a:cubicBezTo>
                  <a:pt x="5903032" y="18290300"/>
                  <a:pt x="6039803" y="18220893"/>
                  <a:pt x="5920248" y="18238636"/>
                </a:cubicBezTo>
                <a:cubicBezTo>
                  <a:pt x="5800693" y="18256379"/>
                  <a:pt x="5334735" y="18215173"/>
                  <a:pt x="5180217" y="18238636"/>
                </a:cubicBezTo>
                <a:cubicBezTo>
                  <a:pt x="5025699" y="18262099"/>
                  <a:pt x="4605438" y="18221677"/>
                  <a:pt x="4287481" y="18238636"/>
                </a:cubicBezTo>
                <a:cubicBezTo>
                  <a:pt x="3969524" y="18255595"/>
                  <a:pt x="4189673" y="18230114"/>
                  <a:pt x="4158269" y="18238636"/>
                </a:cubicBezTo>
                <a:cubicBezTo>
                  <a:pt x="4126865" y="18247158"/>
                  <a:pt x="3694663" y="18204983"/>
                  <a:pt x="3265533" y="18238636"/>
                </a:cubicBezTo>
                <a:cubicBezTo>
                  <a:pt x="2836403" y="18272289"/>
                  <a:pt x="2723550" y="18195203"/>
                  <a:pt x="2372798" y="18238636"/>
                </a:cubicBezTo>
                <a:cubicBezTo>
                  <a:pt x="2022047" y="18282069"/>
                  <a:pt x="2296221" y="18227499"/>
                  <a:pt x="2243586" y="18238636"/>
                </a:cubicBezTo>
                <a:cubicBezTo>
                  <a:pt x="2190951" y="18249773"/>
                  <a:pt x="1799548" y="18228852"/>
                  <a:pt x="1656260" y="18238636"/>
                </a:cubicBezTo>
                <a:cubicBezTo>
                  <a:pt x="1512972" y="18248420"/>
                  <a:pt x="1313577" y="18210873"/>
                  <a:pt x="1221638" y="18238636"/>
                </a:cubicBezTo>
                <a:cubicBezTo>
                  <a:pt x="1129699" y="18266399"/>
                  <a:pt x="980468" y="18199629"/>
                  <a:pt x="787017" y="18238636"/>
                </a:cubicBezTo>
                <a:cubicBezTo>
                  <a:pt x="593566" y="18277643"/>
                  <a:pt x="172609" y="18169058"/>
                  <a:pt x="0" y="18238636"/>
                </a:cubicBezTo>
                <a:cubicBezTo>
                  <a:pt x="-3579" y="18219145"/>
                  <a:pt x="10" y="18217558"/>
                  <a:pt x="0" y="18197452"/>
                </a:cubicBezTo>
                <a:cubicBezTo>
                  <a:pt x="-10" y="18177346"/>
                  <a:pt x="9109" y="17899152"/>
                  <a:pt x="0" y="17791495"/>
                </a:cubicBezTo>
                <a:cubicBezTo>
                  <a:pt x="-9109" y="17683838"/>
                  <a:pt x="31284" y="17179318"/>
                  <a:pt x="0" y="16838379"/>
                </a:cubicBezTo>
                <a:cubicBezTo>
                  <a:pt x="-31284" y="16497440"/>
                  <a:pt x="28358" y="16464946"/>
                  <a:pt x="0" y="16250036"/>
                </a:cubicBezTo>
                <a:cubicBezTo>
                  <a:pt x="-28358" y="16035126"/>
                  <a:pt x="66481" y="15712652"/>
                  <a:pt x="0" y="15296921"/>
                </a:cubicBezTo>
                <a:cubicBezTo>
                  <a:pt x="-66481" y="14881191"/>
                  <a:pt x="16695" y="14810298"/>
                  <a:pt x="0" y="14343805"/>
                </a:cubicBezTo>
                <a:cubicBezTo>
                  <a:pt x="-16695" y="13877312"/>
                  <a:pt x="25949" y="14188815"/>
                  <a:pt x="0" y="14120234"/>
                </a:cubicBezTo>
                <a:cubicBezTo>
                  <a:pt x="-25949" y="14051653"/>
                  <a:pt x="7379" y="13898072"/>
                  <a:pt x="0" y="13714278"/>
                </a:cubicBezTo>
                <a:cubicBezTo>
                  <a:pt x="-7379" y="13530484"/>
                  <a:pt x="20012" y="13316726"/>
                  <a:pt x="0" y="13125934"/>
                </a:cubicBezTo>
                <a:cubicBezTo>
                  <a:pt x="-20012" y="12935142"/>
                  <a:pt x="45341" y="12718121"/>
                  <a:pt x="0" y="12537591"/>
                </a:cubicBezTo>
                <a:cubicBezTo>
                  <a:pt x="-45341" y="12357061"/>
                  <a:pt x="40266" y="12014992"/>
                  <a:pt x="0" y="11766862"/>
                </a:cubicBezTo>
                <a:cubicBezTo>
                  <a:pt x="-40266" y="11518732"/>
                  <a:pt x="23072" y="11619091"/>
                  <a:pt x="0" y="11543292"/>
                </a:cubicBezTo>
                <a:cubicBezTo>
                  <a:pt x="-23072" y="11467493"/>
                  <a:pt x="4143" y="11382875"/>
                  <a:pt x="0" y="11319721"/>
                </a:cubicBezTo>
                <a:cubicBezTo>
                  <a:pt x="-4143" y="11256567"/>
                  <a:pt x="48268" y="10635984"/>
                  <a:pt x="0" y="10366605"/>
                </a:cubicBezTo>
                <a:cubicBezTo>
                  <a:pt x="-48268" y="10097226"/>
                  <a:pt x="16802" y="9856571"/>
                  <a:pt x="0" y="9413490"/>
                </a:cubicBezTo>
                <a:cubicBezTo>
                  <a:pt x="-16802" y="8970410"/>
                  <a:pt x="37862" y="9095459"/>
                  <a:pt x="0" y="8825146"/>
                </a:cubicBezTo>
                <a:cubicBezTo>
                  <a:pt x="-37862" y="8554833"/>
                  <a:pt x="3536" y="8792465"/>
                  <a:pt x="0" y="8783962"/>
                </a:cubicBezTo>
                <a:cubicBezTo>
                  <a:pt x="-3536" y="8775459"/>
                  <a:pt x="4294" y="8760296"/>
                  <a:pt x="0" y="8742778"/>
                </a:cubicBezTo>
                <a:cubicBezTo>
                  <a:pt x="-4294" y="8725260"/>
                  <a:pt x="32987" y="8075466"/>
                  <a:pt x="0" y="7789663"/>
                </a:cubicBezTo>
                <a:cubicBezTo>
                  <a:pt x="-32987" y="7503860"/>
                  <a:pt x="33501" y="7534363"/>
                  <a:pt x="0" y="7383706"/>
                </a:cubicBezTo>
                <a:cubicBezTo>
                  <a:pt x="-33501" y="7233049"/>
                  <a:pt x="18535" y="6673710"/>
                  <a:pt x="0" y="6430590"/>
                </a:cubicBezTo>
                <a:cubicBezTo>
                  <a:pt x="-18535" y="6187470"/>
                  <a:pt x="66776" y="6035484"/>
                  <a:pt x="0" y="5842247"/>
                </a:cubicBezTo>
                <a:cubicBezTo>
                  <a:pt x="-66776" y="5649010"/>
                  <a:pt x="4715" y="5813222"/>
                  <a:pt x="0" y="5801063"/>
                </a:cubicBezTo>
                <a:cubicBezTo>
                  <a:pt x="-4715" y="5788904"/>
                  <a:pt x="15698" y="5646494"/>
                  <a:pt x="0" y="5577493"/>
                </a:cubicBezTo>
                <a:cubicBezTo>
                  <a:pt x="-15698" y="5508492"/>
                  <a:pt x="46674" y="5269644"/>
                  <a:pt x="0" y="5171536"/>
                </a:cubicBezTo>
                <a:cubicBezTo>
                  <a:pt x="-46674" y="5073428"/>
                  <a:pt x="28685" y="4562278"/>
                  <a:pt x="0" y="4400806"/>
                </a:cubicBezTo>
                <a:cubicBezTo>
                  <a:pt x="-28685" y="4239334"/>
                  <a:pt x="62677" y="3978992"/>
                  <a:pt x="0" y="3630077"/>
                </a:cubicBezTo>
                <a:cubicBezTo>
                  <a:pt x="-62677" y="3281162"/>
                  <a:pt x="4207" y="3292176"/>
                  <a:pt x="0" y="3041734"/>
                </a:cubicBezTo>
                <a:cubicBezTo>
                  <a:pt x="-4207" y="2791292"/>
                  <a:pt x="8714" y="2765495"/>
                  <a:pt x="0" y="2635777"/>
                </a:cubicBezTo>
                <a:cubicBezTo>
                  <a:pt x="-8714" y="2506059"/>
                  <a:pt x="86755" y="1993020"/>
                  <a:pt x="0" y="1682661"/>
                </a:cubicBezTo>
                <a:cubicBezTo>
                  <a:pt x="-86755" y="1372302"/>
                  <a:pt x="19834" y="1214929"/>
                  <a:pt x="0" y="1094318"/>
                </a:cubicBezTo>
                <a:cubicBezTo>
                  <a:pt x="-19834" y="973707"/>
                  <a:pt x="17354" y="944381"/>
                  <a:pt x="0" y="870748"/>
                </a:cubicBezTo>
                <a:cubicBezTo>
                  <a:pt x="-17354" y="797115"/>
                  <a:pt x="26136" y="692241"/>
                  <a:pt x="0" y="647177"/>
                </a:cubicBezTo>
                <a:cubicBezTo>
                  <a:pt x="-26136" y="602113"/>
                  <a:pt x="1618" y="619100"/>
                  <a:pt x="0" y="605993"/>
                </a:cubicBezTo>
                <a:cubicBezTo>
                  <a:pt x="-1618" y="592886"/>
                  <a:pt x="39600" y="29568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654826-370A-5CD0-95AC-99F20876FD97}"/>
              </a:ext>
            </a:extLst>
          </p:cNvPr>
          <p:cNvSpPr txBox="1"/>
          <p:nvPr/>
        </p:nvSpPr>
        <p:spPr>
          <a:xfrm>
            <a:off x="237609" y="385749"/>
            <a:ext cx="15789791" cy="523220"/>
          </a:xfrm>
          <a:custGeom>
            <a:avLst/>
            <a:gdLst>
              <a:gd name="connsiteX0" fmla="*/ 0 w 15789791"/>
              <a:gd name="connsiteY0" fmla="*/ 0 h 523220"/>
              <a:gd name="connsiteX1" fmla="*/ 111113 w 15789791"/>
              <a:gd name="connsiteY1" fmla="*/ 0 h 523220"/>
              <a:gd name="connsiteX2" fmla="*/ 222227 w 15789791"/>
              <a:gd name="connsiteY2" fmla="*/ 0 h 523220"/>
              <a:gd name="connsiteX3" fmla="*/ 1122830 w 15789791"/>
              <a:gd name="connsiteY3" fmla="*/ 0 h 523220"/>
              <a:gd name="connsiteX4" fmla="*/ 1549739 w 15789791"/>
              <a:gd name="connsiteY4" fmla="*/ 0 h 523220"/>
              <a:gd name="connsiteX5" fmla="*/ 2134546 w 15789791"/>
              <a:gd name="connsiteY5" fmla="*/ 0 h 523220"/>
              <a:gd name="connsiteX6" fmla="*/ 2561455 w 15789791"/>
              <a:gd name="connsiteY6" fmla="*/ 0 h 523220"/>
              <a:gd name="connsiteX7" fmla="*/ 3146262 w 15789791"/>
              <a:gd name="connsiteY7" fmla="*/ 0 h 523220"/>
              <a:gd name="connsiteX8" fmla="*/ 3257375 w 15789791"/>
              <a:gd name="connsiteY8" fmla="*/ 0 h 523220"/>
              <a:gd name="connsiteX9" fmla="*/ 3842182 w 15789791"/>
              <a:gd name="connsiteY9" fmla="*/ 0 h 523220"/>
              <a:gd name="connsiteX10" fmla="*/ 4584887 w 15789791"/>
              <a:gd name="connsiteY10" fmla="*/ 0 h 523220"/>
              <a:gd name="connsiteX11" fmla="*/ 4696001 w 15789791"/>
              <a:gd name="connsiteY11" fmla="*/ 0 h 523220"/>
              <a:gd name="connsiteX12" fmla="*/ 5280808 w 15789791"/>
              <a:gd name="connsiteY12" fmla="*/ 0 h 523220"/>
              <a:gd name="connsiteX13" fmla="*/ 6023513 w 15789791"/>
              <a:gd name="connsiteY13" fmla="*/ 0 h 523220"/>
              <a:gd name="connsiteX14" fmla="*/ 6608320 w 15789791"/>
              <a:gd name="connsiteY14" fmla="*/ 0 h 523220"/>
              <a:gd name="connsiteX15" fmla="*/ 7193127 w 15789791"/>
              <a:gd name="connsiteY15" fmla="*/ 0 h 523220"/>
              <a:gd name="connsiteX16" fmla="*/ 8093730 w 15789791"/>
              <a:gd name="connsiteY16" fmla="*/ 0 h 523220"/>
              <a:gd name="connsiteX17" fmla="*/ 8362741 w 15789791"/>
              <a:gd name="connsiteY17" fmla="*/ 0 h 523220"/>
              <a:gd name="connsiteX18" fmla="*/ 8789650 w 15789791"/>
              <a:gd name="connsiteY18" fmla="*/ 0 h 523220"/>
              <a:gd name="connsiteX19" fmla="*/ 9058662 w 15789791"/>
              <a:gd name="connsiteY19" fmla="*/ 0 h 523220"/>
              <a:gd name="connsiteX20" fmla="*/ 9959264 w 15789791"/>
              <a:gd name="connsiteY20" fmla="*/ 0 h 523220"/>
              <a:gd name="connsiteX21" fmla="*/ 10701969 w 15789791"/>
              <a:gd name="connsiteY21" fmla="*/ 0 h 523220"/>
              <a:gd name="connsiteX22" fmla="*/ 10970981 w 15789791"/>
              <a:gd name="connsiteY22" fmla="*/ 0 h 523220"/>
              <a:gd name="connsiteX23" fmla="*/ 11082094 w 15789791"/>
              <a:gd name="connsiteY23" fmla="*/ 0 h 523220"/>
              <a:gd name="connsiteX24" fmla="*/ 11193207 w 15789791"/>
              <a:gd name="connsiteY24" fmla="*/ 0 h 523220"/>
              <a:gd name="connsiteX25" fmla="*/ 11304321 w 15789791"/>
              <a:gd name="connsiteY25" fmla="*/ 0 h 523220"/>
              <a:gd name="connsiteX26" fmla="*/ 11731230 w 15789791"/>
              <a:gd name="connsiteY26" fmla="*/ 0 h 523220"/>
              <a:gd name="connsiteX27" fmla="*/ 11842343 w 15789791"/>
              <a:gd name="connsiteY27" fmla="*/ 0 h 523220"/>
              <a:gd name="connsiteX28" fmla="*/ 11953457 w 15789791"/>
              <a:gd name="connsiteY28" fmla="*/ 0 h 523220"/>
              <a:gd name="connsiteX29" fmla="*/ 12222468 w 15789791"/>
              <a:gd name="connsiteY29" fmla="*/ 0 h 523220"/>
              <a:gd name="connsiteX30" fmla="*/ 12965173 w 15789791"/>
              <a:gd name="connsiteY30" fmla="*/ 0 h 523220"/>
              <a:gd name="connsiteX31" fmla="*/ 13234184 w 15789791"/>
              <a:gd name="connsiteY31" fmla="*/ 0 h 523220"/>
              <a:gd name="connsiteX32" fmla="*/ 13661093 w 15789791"/>
              <a:gd name="connsiteY32" fmla="*/ 0 h 523220"/>
              <a:gd name="connsiteX33" fmla="*/ 14245900 w 15789791"/>
              <a:gd name="connsiteY33" fmla="*/ 0 h 523220"/>
              <a:gd name="connsiteX34" fmla="*/ 14988605 w 15789791"/>
              <a:gd name="connsiteY34" fmla="*/ 0 h 523220"/>
              <a:gd name="connsiteX35" fmla="*/ 15789791 w 15789791"/>
              <a:gd name="connsiteY35" fmla="*/ 0 h 523220"/>
              <a:gd name="connsiteX36" fmla="*/ 15789791 w 15789791"/>
              <a:gd name="connsiteY36" fmla="*/ 523220 h 523220"/>
              <a:gd name="connsiteX37" fmla="*/ 15362882 w 15789791"/>
              <a:gd name="connsiteY37" fmla="*/ 523220 h 523220"/>
              <a:gd name="connsiteX38" fmla="*/ 14778075 w 15789791"/>
              <a:gd name="connsiteY38" fmla="*/ 523220 h 523220"/>
              <a:gd name="connsiteX39" fmla="*/ 14035370 w 15789791"/>
              <a:gd name="connsiteY39" fmla="*/ 523220 h 523220"/>
              <a:gd name="connsiteX40" fmla="*/ 13292665 w 15789791"/>
              <a:gd name="connsiteY40" fmla="*/ 523220 h 523220"/>
              <a:gd name="connsiteX41" fmla="*/ 13181551 w 15789791"/>
              <a:gd name="connsiteY41" fmla="*/ 523220 h 523220"/>
              <a:gd name="connsiteX42" fmla="*/ 12912540 w 15789791"/>
              <a:gd name="connsiteY42" fmla="*/ 523220 h 523220"/>
              <a:gd name="connsiteX43" fmla="*/ 12327733 w 15789791"/>
              <a:gd name="connsiteY43" fmla="*/ 523220 h 523220"/>
              <a:gd name="connsiteX44" fmla="*/ 11900824 w 15789791"/>
              <a:gd name="connsiteY44" fmla="*/ 523220 h 523220"/>
              <a:gd name="connsiteX45" fmla="*/ 11473915 w 15789791"/>
              <a:gd name="connsiteY45" fmla="*/ 523220 h 523220"/>
              <a:gd name="connsiteX46" fmla="*/ 11362801 w 15789791"/>
              <a:gd name="connsiteY46" fmla="*/ 523220 h 523220"/>
              <a:gd name="connsiteX47" fmla="*/ 10462199 w 15789791"/>
              <a:gd name="connsiteY47" fmla="*/ 523220 h 523220"/>
              <a:gd name="connsiteX48" fmla="*/ 10351085 w 15789791"/>
              <a:gd name="connsiteY48" fmla="*/ 523220 h 523220"/>
              <a:gd name="connsiteX49" fmla="*/ 9608380 w 15789791"/>
              <a:gd name="connsiteY49" fmla="*/ 523220 h 523220"/>
              <a:gd name="connsiteX50" fmla="*/ 9181471 w 15789791"/>
              <a:gd name="connsiteY50" fmla="*/ 523220 h 523220"/>
              <a:gd name="connsiteX51" fmla="*/ 8280868 w 15789791"/>
              <a:gd name="connsiteY51" fmla="*/ 523220 h 523220"/>
              <a:gd name="connsiteX52" fmla="*/ 7853959 w 15789791"/>
              <a:gd name="connsiteY52" fmla="*/ 523220 h 523220"/>
              <a:gd name="connsiteX53" fmla="*/ 7742846 w 15789791"/>
              <a:gd name="connsiteY53" fmla="*/ 523220 h 523220"/>
              <a:gd name="connsiteX54" fmla="*/ 7631732 w 15789791"/>
              <a:gd name="connsiteY54" fmla="*/ 523220 h 523220"/>
              <a:gd name="connsiteX55" fmla="*/ 7520619 w 15789791"/>
              <a:gd name="connsiteY55" fmla="*/ 523220 h 523220"/>
              <a:gd name="connsiteX56" fmla="*/ 6620016 w 15789791"/>
              <a:gd name="connsiteY56" fmla="*/ 523220 h 523220"/>
              <a:gd name="connsiteX57" fmla="*/ 6035209 w 15789791"/>
              <a:gd name="connsiteY57" fmla="*/ 523220 h 523220"/>
              <a:gd name="connsiteX58" fmla="*/ 5766198 w 15789791"/>
              <a:gd name="connsiteY58" fmla="*/ 523220 h 523220"/>
              <a:gd name="connsiteX59" fmla="*/ 5497186 w 15789791"/>
              <a:gd name="connsiteY59" fmla="*/ 523220 h 523220"/>
              <a:gd name="connsiteX60" fmla="*/ 4596584 w 15789791"/>
              <a:gd name="connsiteY60" fmla="*/ 523220 h 523220"/>
              <a:gd name="connsiteX61" fmla="*/ 3853879 w 15789791"/>
              <a:gd name="connsiteY61" fmla="*/ 523220 h 523220"/>
              <a:gd name="connsiteX62" fmla="*/ 3742765 w 15789791"/>
              <a:gd name="connsiteY62" fmla="*/ 523220 h 523220"/>
              <a:gd name="connsiteX63" fmla="*/ 3157958 w 15789791"/>
              <a:gd name="connsiteY63" fmla="*/ 523220 h 523220"/>
              <a:gd name="connsiteX64" fmla="*/ 2731049 w 15789791"/>
              <a:gd name="connsiteY64" fmla="*/ 523220 h 523220"/>
              <a:gd name="connsiteX65" fmla="*/ 2146242 w 15789791"/>
              <a:gd name="connsiteY65" fmla="*/ 523220 h 523220"/>
              <a:gd name="connsiteX66" fmla="*/ 2035129 w 15789791"/>
              <a:gd name="connsiteY66" fmla="*/ 523220 h 523220"/>
              <a:gd name="connsiteX67" fmla="*/ 1608219 w 15789791"/>
              <a:gd name="connsiteY67" fmla="*/ 523220 h 523220"/>
              <a:gd name="connsiteX68" fmla="*/ 865514 w 15789791"/>
              <a:gd name="connsiteY68" fmla="*/ 523220 h 523220"/>
              <a:gd name="connsiteX69" fmla="*/ 0 w 15789791"/>
              <a:gd name="connsiteY69" fmla="*/ 523220 h 523220"/>
              <a:gd name="connsiteX70" fmla="*/ 0 w 15789791"/>
              <a:gd name="connsiteY70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5789791" h="523220" fill="none" extrusionOk="0">
                <a:moveTo>
                  <a:pt x="0" y="0"/>
                </a:moveTo>
                <a:cubicBezTo>
                  <a:pt x="22548" y="-9355"/>
                  <a:pt x="62656" y="6468"/>
                  <a:pt x="111113" y="0"/>
                </a:cubicBezTo>
                <a:cubicBezTo>
                  <a:pt x="159570" y="-6468"/>
                  <a:pt x="173527" y="7027"/>
                  <a:pt x="222227" y="0"/>
                </a:cubicBezTo>
                <a:cubicBezTo>
                  <a:pt x="270927" y="-7027"/>
                  <a:pt x="760515" y="23439"/>
                  <a:pt x="1122830" y="0"/>
                </a:cubicBezTo>
                <a:cubicBezTo>
                  <a:pt x="1485145" y="-23439"/>
                  <a:pt x="1456108" y="29896"/>
                  <a:pt x="1549739" y="0"/>
                </a:cubicBezTo>
                <a:cubicBezTo>
                  <a:pt x="1643370" y="-29896"/>
                  <a:pt x="1962752" y="40159"/>
                  <a:pt x="2134546" y="0"/>
                </a:cubicBezTo>
                <a:cubicBezTo>
                  <a:pt x="2306340" y="-40159"/>
                  <a:pt x="2443120" y="47404"/>
                  <a:pt x="2561455" y="0"/>
                </a:cubicBezTo>
                <a:cubicBezTo>
                  <a:pt x="2679790" y="-47404"/>
                  <a:pt x="2921154" y="60768"/>
                  <a:pt x="3146262" y="0"/>
                </a:cubicBezTo>
                <a:cubicBezTo>
                  <a:pt x="3371370" y="-60768"/>
                  <a:pt x="3207724" y="8797"/>
                  <a:pt x="3257375" y="0"/>
                </a:cubicBezTo>
                <a:cubicBezTo>
                  <a:pt x="3307026" y="-8797"/>
                  <a:pt x="3589150" y="6263"/>
                  <a:pt x="3842182" y="0"/>
                </a:cubicBezTo>
                <a:cubicBezTo>
                  <a:pt x="4095214" y="-6263"/>
                  <a:pt x="4352126" y="61742"/>
                  <a:pt x="4584887" y="0"/>
                </a:cubicBezTo>
                <a:cubicBezTo>
                  <a:pt x="4817649" y="-61742"/>
                  <a:pt x="4643619" y="7790"/>
                  <a:pt x="4696001" y="0"/>
                </a:cubicBezTo>
                <a:cubicBezTo>
                  <a:pt x="4748383" y="-7790"/>
                  <a:pt x="5059969" y="67486"/>
                  <a:pt x="5280808" y="0"/>
                </a:cubicBezTo>
                <a:cubicBezTo>
                  <a:pt x="5501647" y="-67486"/>
                  <a:pt x="5866341" y="45588"/>
                  <a:pt x="6023513" y="0"/>
                </a:cubicBezTo>
                <a:cubicBezTo>
                  <a:pt x="6180685" y="-45588"/>
                  <a:pt x="6361548" y="30932"/>
                  <a:pt x="6608320" y="0"/>
                </a:cubicBezTo>
                <a:cubicBezTo>
                  <a:pt x="6855092" y="-30932"/>
                  <a:pt x="7024295" y="62404"/>
                  <a:pt x="7193127" y="0"/>
                </a:cubicBezTo>
                <a:cubicBezTo>
                  <a:pt x="7361959" y="-62404"/>
                  <a:pt x="7654575" y="15105"/>
                  <a:pt x="8093730" y="0"/>
                </a:cubicBezTo>
                <a:cubicBezTo>
                  <a:pt x="8532885" y="-15105"/>
                  <a:pt x="8262455" y="13535"/>
                  <a:pt x="8362741" y="0"/>
                </a:cubicBezTo>
                <a:cubicBezTo>
                  <a:pt x="8463027" y="-13535"/>
                  <a:pt x="8595751" y="19744"/>
                  <a:pt x="8789650" y="0"/>
                </a:cubicBezTo>
                <a:cubicBezTo>
                  <a:pt x="8983549" y="-19744"/>
                  <a:pt x="8988399" y="7987"/>
                  <a:pt x="9058662" y="0"/>
                </a:cubicBezTo>
                <a:cubicBezTo>
                  <a:pt x="9128925" y="-7987"/>
                  <a:pt x="9531920" y="48161"/>
                  <a:pt x="9959264" y="0"/>
                </a:cubicBezTo>
                <a:cubicBezTo>
                  <a:pt x="10386608" y="-48161"/>
                  <a:pt x="10365420" y="5353"/>
                  <a:pt x="10701969" y="0"/>
                </a:cubicBezTo>
                <a:cubicBezTo>
                  <a:pt x="11038518" y="-5353"/>
                  <a:pt x="10850071" y="26903"/>
                  <a:pt x="10970981" y="0"/>
                </a:cubicBezTo>
                <a:cubicBezTo>
                  <a:pt x="11091891" y="-26903"/>
                  <a:pt x="11042942" y="9432"/>
                  <a:pt x="11082094" y="0"/>
                </a:cubicBezTo>
                <a:cubicBezTo>
                  <a:pt x="11121246" y="-9432"/>
                  <a:pt x="11140934" y="694"/>
                  <a:pt x="11193207" y="0"/>
                </a:cubicBezTo>
                <a:cubicBezTo>
                  <a:pt x="11245480" y="-694"/>
                  <a:pt x="11269542" y="12535"/>
                  <a:pt x="11304321" y="0"/>
                </a:cubicBezTo>
                <a:cubicBezTo>
                  <a:pt x="11339100" y="-12535"/>
                  <a:pt x="11571531" y="35836"/>
                  <a:pt x="11731230" y="0"/>
                </a:cubicBezTo>
                <a:cubicBezTo>
                  <a:pt x="11890929" y="-35836"/>
                  <a:pt x="11813617" y="9058"/>
                  <a:pt x="11842343" y="0"/>
                </a:cubicBezTo>
                <a:cubicBezTo>
                  <a:pt x="11871069" y="-9058"/>
                  <a:pt x="11908069" y="3681"/>
                  <a:pt x="11953457" y="0"/>
                </a:cubicBezTo>
                <a:cubicBezTo>
                  <a:pt x="11998845" y="-3681"/>
                  <a:pt x="12145262" y="1205"/>
                  <a:pt x="12222468" y="0"/>
                </a:cubicBezTo>
                <a:cubicBezTo>
                  <a:pt x="12299674" y="-1205"/>
                  <a:pt x="12701574" y="79783"/>
                  <a:pt x="12965173" y="0"/>
                </a:cubicBezTo>
                <a:cubicBezTo>
                  <a:pt x="13228773" y="-79783"/>
                  <a:pt x="13122713" y="31880"/>
                  <a:pt x="13234184" y="0"/>
                </a:cubicBezTo>
                <a:cubicBezTo>
                  <a:pt x="13345655" y="-31880"/>
                  <a:pt x="13493083" y="9316"/>
                  <a:pt x="13661093" y="0"/>
                </a:cubicBezTo>
                <a:cubicBezTo>
                  <a:pt x="13829103" y="-9316"/>
                  <a:pt x="14036513" y="40585"/>
                  <a:pt x="14245900" y="0"/>
                </a:cubicBezTo>
                <a:cubicBezTo>
                  <a:pt x="14455287" y="-40585"/>
                  <a:pt x="14738646" y="45738"/>
                  <a:pt x="14988605" y="0"/>
                </a:cubicBezTo>
                <a:cubicBezTo>
                  <a:pt x="15238565" y="-45738"/>
                  <a:pt x="15540794" y="13034"/>
                  <a:pt x="15789791" y="0"/>
                </a:cubicBezTo>
                <a:cubicBezTo>
                  <a:pt x="15811099" y="227914"/>
                  <a:pt x="15789101" y="357434"/>
                  <a:pt x="15789791" y="523220"/>
                </a:cubicBezTo>
                <a:cubicBezTo>
                  <a:pt x="15619675" y="551795"/>
                  <a:pt x="15458426" y="482591"/>
                  <a:pt x="15362882" y="523220"/>
                </a:cubicBezTo>
                <a:cubicBezTo>
                  <a:pt x="15267338" y="563849"/>
                  <a:pt x="15055499" y="523095"/>
                  <a:pt x="14778075" y="523220"/>
                </a:cubicBezTo>
                <a:cubicBezTo>
                  <a:pt x="14500651" y="523345"/>
                  <a:pt x="14328938" y="449519"/>
                  <a:pt x="14035370" y="523220"/>
                </a:cubicBezTo>
                <a:cubicBezTo>
                  <a:pt x="13741803" y="596921"/>
                  <a:pt x="13475997" y="512927"/>
                  <a:pt x="13292665" y="523220"/>
                </a:cubicBezTo>
                <a:cubicBezTo>
                  <a:pt x="13109334" y="533513"/>
                  <a:pt x="13215020" y="518926"/>
                  <a:pt x="13181551" y="523220"/>
                </a:cubicBezTo>
                <a:cubicBezTo>
                  <a:pt x="13148082" y="527514"/>
                  <a:pt x="13037359" y="494654"/>
                  <a:pt x="12912540" y="523220"/>
                </a:cubicBezTo>
                <a:cubicBezTo>
                  <a:pt x="12787721" y="551786"/>
                  <a:pt x="12521347" y="489324"/>
                  <a:pt x="12327733" y="523220"/>
                </a:cubicBezTo>
                <a:cubicBezTo>
                  <a:pt x="12134119" y="557116"/>
                  <a:pt x="12016017" y="518334"/>
                  <a:pt x="11900824" y="523220"/>
                </a:cubicBezTo>
                <a:cubicBezTo>
                  <a:pt x="11785631" y="528106"/>
                  <a:pt x="11671120" y="495405"/>
                  <a:pt x="11473915" y="523220"/>
                </a:cubicBezTo>
                <a:cubicBezTo>
                  <a:pt x="11276710" y="551035"/>
                  <a:pt x="11385489" y="516604"/>
                  <a:pt x="11362801" y="523220"/>
                </a:cubicBezTo>
                <a:cubicBezTo>
                  <a:pt x="11340113" y="529836"/>
                  <a:pt x="10730501" y="508269"/>
                  <a:pt x="10462199" y="523220"/>
                </a:cubicBezTo>
                <a:cubicBezTo>
                  <a:pt x="10193897" y="538171"/>
                  <a:pt x="10394355" y="520417"/>
                  <a:pt x="10351085" y="523220"/>
                </a:cubicBezTo>
                <a:cubicBezTo>
                  <a:pt x="10307815" y="526023"/>
                  <a:pt x="9837750" y="483816"/>
                  <a:pt x="9608380" y="523220"/>
                </a:cubicBezTo>
                <a:cubicBezTo>
                  <a:pt x="9379010" y="562624"/>
                  <a:pt x="9346501" y="476994"/>
                  <a:pt x="9181471" y="523220"/>
                </a:cubicBezTo>
                <a:cubicBezTo>
                  <a:pt x="9016441" y="569446"/>
                  <a:pt x="8519635" y="453859"/>
                  <a:pt x="8280868" y="523220"/>
                </a:cubicBezTo>
                <a:cubicBezTo>
                  <a:pt x="8042101" y="592581"/>
                  <a:pt x="7950125" y="496293"/>
                  <a:pt x="7853959" y="523220"/>
                </a:cubicBezTo>
                <a:cubicBezTo>
                  <a:pt x="7757793" y="550147"/>
                  <a:pt x="7794618" y="514327"/>
                  <a:pt x="7742846" y="523220"/>
                </a:cubicBezTo>
                <a:cubicBezTo>
                  <a:pt x="7691074" y="532113"/>
                  <a:pt x="7656982" y="518750"/>
                  <a:pt x="7631732" y="523220"/>
                </a:cubicBezTo>
                <a:cubicBezTo>
                  <a:pt x="7606482" y="527690"/>
                  <a:pt x="7558602" y="515185"/>
                  <a:pt x="7520619" y="523220"/>
                </a:cubicBezTo>
                <a:cubicBezTo>
                  <a:pt x="7482636" y="531255"/>
                  <a:pt x="6933255" y="444785"/>
                  <a:pt x="6620016" y="523220"/>
                </a:cubicBezTo>
                <a:cubicBezTo>
                  <a:pt x="6306777" y="601655"/>
                  <a:pt x="6226699" y="460036"/>
                  <a:pt x="6035209" y="523220"/>
                </a:cubicBezTo>
                <a:cubicBezTo>
                  <a:pt x="5843719" y="586404"/>
                  <a:pt x="5865648" y="521783"/>
                  <a:pt x="5766198" y="523220"/>
                </a:cubicBezTo>
                <a:cubicBezTo>
                  <a:pt x="5666748" y="524657"/>
                  <a:pt x="5629228" y="522054"/>
                  <a:pt x="5497186" y="523220"/>
                </a:cubicBezTo>
                <a:cubicBezTo>
                  <a:pt x="5365144" y="524386"/>
                  <a:pt x="4820269" y="505628"/>
                  <a:pt x="4596584" y="523220"/>
                </a:cubicBezTo>
                <a:cubicBezTo>
                  <a:pt x="4372899" y="540812"/>
                  <a:pt x="4057155" y="473976"/>
                  <a:pt x="3853879" y="523220"/>
                </a:cubicBezTo>
                <a:cubicBezTo>
                  <a:pt x="3650603" y="572464"/>
                  <a:pt x="3789340" y="510218"/>
                  <a:pt x="3742765" y="523220"/>
                </a:cubicBezTo>
                <a:cubicBezTo>
                  <a:pt x="3696190" y="536222"/>
                  <a:pt x="3371103" y="514068"/>
                  <a:pt x="3157958" y="523220"/>
                </a:cubicBezTo>
                <a:cubicBezTo>
                  <a:pt x="2944813" y="532372"/>
                  <a:pt x="2840096" y="477614"/>
                  <a:pt x="2731049" y="523220"/>
                </a:cubicBezTo>
                <a:cubicBezTo>
                  <a:pt x="2622002" y="568826"/>
                  <a:pt x="2393021" y="478198"/>
                  <a:pt x="2146242" y="523220"/>
                </a:cubicBezTo>
                <a:cubicBezTo>
                  <a:pt x="1899463" y="568242"/>
                  <a:pt x="2063529" y="511391"/>
                  <a:pt x="2035129" y="523220"/>
                </a:cubicBezTo>
                <a:cubicBezTo>
                  <a:pt x="2006729" y="535049"/>
                  <a:pt x="1781156" y="519659"/>
                  <a:pt x="1608219" y="523220"/>
                </a:cubicBezTo>
                <a:cubicBezTo>
                  <a:pt x="1435282" y="526781"/>
                  <a:pt x="1122781" y="476132"/>
                  <a:pt x="865514" y="523220"/>
                </a:cubicBezTo>
                <a:cubicBezTo>
                  <a:pt x="608247" y="570308"/>
                  <a:pt x="197666" y="504467"/>
                  <a:pt x="0" y="523220"/>
                </a:cubicBezTo>
                <a:cubicBezTo>
                  <a:pt x="-40272" y="303438"/>
                  <a:pt x="36017" y="243928"/>
                  <a:pt x="0" y="0"/>
                </a:cubicBezTo>
                <a:close/>
              </a:path>
              <a:path w="15789791" h="523220" stroke="0" extrusionOk="0">
                <a:moveTo>
                  <a:pt x="0" y="0"/>
                </a:moveTo>
                <a:cubicBezTo>
                  <a:pt x="207878" y="-9464"/>
                  <a:pt x="239061" y="38265"/>
                  <a:pt x="426909" y="0"/>
                </a:cubicBezTo>
                <a:cubicBezTo>
                  <a:pt x="614757" y="-38265"/>
                  <a:pt x="708520" y="11737"/>
                  <a:pt x="853818" y="0"/>
                </a:cubicBezTo>
                <a:cubicBezTo>
                  <a:pt x="999116" y="-11737"/>
                  <a:pt x="1125439" y="47091"/>
                  <a:pt x="1280727" y="0"/>
                </a:cubicBezTo>
                <a:cubicBezTo>
                  <a:pt x="1436015" y="-47091"/>
                  <a:pt x="1613482" y="66905"/>
                  <a:pt x="1865535" y="0"/>
                </a:cubicBezTo>
                <a:cubicBezTo>
                  <a:pt x="2117588" y="-66905"/>
                  <a:pt x="2213957" y="9595"/>
                  <a:pt x="2450342" y="0"/>
                </a:cubicBezTo>
                <a:cubicBezTo>
                  <a:pt x="2686727" y="-9595"/>
                  <a:pt x="3113987" y="1599"/>
                  <a:pt x="3350945" y="0"/>
                </a:cubicBezTo>
                <a:cubicBezTo>
                  <a:pt x="3587903" y="-1599"/>
                  <a:pt x="3597289" y="37891"/>
                  <a:pt x="3777854" y="0"/>
                </a:cubicBezTo>
                <a:cubicBezTo>
                  <a:pt x="3958419" y="-37891"/>
                  <a:pt x="4156141" y="33921"/>
                  <a:pt x="4362661" y="0"/>
                </a:cubicBezTo>
                <a:cubicBezTo>
                  <a:pt x="4569181" y="-33921"/>
                  <a:pt x="4819500" y="24883"/>
                  <a:pt x="5105366" y="0"/>
                </a:cubicBezTo>
                <a:cubicBezTo>
                  <a:pt x="5391232" y="-24883"/>
                  <a:pt x="5627135" y="90594"/>
                  <a:pt x="6005969" y="0"/>
                </a:cubicBezTo>
                <a:cubicBezTo>
                  <a:pt x="6384803" y="-90594"/>
                  <a:pt x="6274161" y="29340"/>
                  <a:pt x="6432878" y="0"/>
                </a:cubicBezTo>
                <a:cubicBezTo>
                  <a:pt x="6591595" y="-29340"/>
                  <a:pt x="6581680" y="3487"/>
                  <a:pt x="6701889" y="0"/>
                </a:cubicBezTo>
                <a:cubicBezTo>
                  <a:pt x="6822098" y="-3487"/>
                  <a:pt x="7007726" y="49458"/>
                  <a:pt x="7128798" y="0"/>
                </a:cubicBezTo>
                <a:cubicBezTo>
                  <a:pt x="7249870" y="-49458"/>
                  <a:pt x="7458318" y="1050"/>
                  <a:pt x="7555707" y="0"/>
                </a:cubicBezTo>
                <a:cubicBezTo>
                  <a:pt x="7653096" y="-1050"/>
                  <a:pt x="8039208" y="31988"/>
                  <a:pt x="8298412" y="0"/>
                </a:cubicBezTo>
                <a:cubicBezTo>
                  <a:pt x="8557617" y="-31988"/>
                  <a:pt x="8683768" y="44163"/>
                  <a:pt x="9041117" y="0"/>
                </a:cubicBezTo>
                <a:cubicBezTo>
                  <a:pt x="9398466" y="-44163"/>
                  <a:pt x="9560572" y="6565"/>
                  <a:pt x="9783822" y="0"/>
                </a:cubicBezTo>
                <a:cubicBezTo>
                  <a:pt x="10007073" y="-6565"/>
                  <a:pt x="10020004" y="7251"/>
                  <a:pt x="10210732" y="0"/>
                </a:cubicBezTo>
                <a:cubicBezTo>
                  <a:pt x="10401460" y="-7251"/>
                  <a:pt x="10647664" y="65291"/>
                  <a:pt x="10795539" y="0"/>
                </a:cubicBezTo>
                <a:cubicBezTo>
                  <a:pt x="10943414" y="-65291"/>
                  <a:pt x="11123909" y="12950"/>
                  <a:pt x="11380346" y="0"/>
                </a:cubicBezTo>
                <a:cubicBezTo>
                  <a:pt x="11636783" y="-12950"/>
                  <a:pt x="11884843" y="74244"/>
                  <a:pt x="12280949" y="0"/>
                </a:cubicBezTo>
                <a:cubicBezTo>
                  <a:pt x="12677055" y="-74244"/>
                  <a:pt x="12689090" y="53949"/>
                  <a:pt x="12865756" y="0"/>
                </a:cubicBezTo>
                <a:cubicBezTo>
                  <a:pt x="13042422" y="-53949"/>
                  <a:pt x="13124363" y="40436"/>
                  <a:pt x="13292665" y="0"/>
                </a:cubicBezTo>
                <a:cubicBezTo>
                  <a:pt x="13460967" y="-40436"/>
                  <a:pt x="13514255" y="23090"/>
                  <a:pt x="13719574" y="0"/>
                </a:cubicBezTo>
                <a:cubicBezTo>
                  <a:pt x="13924893" y="-23090"/>
                  <a:pt x="14289186" y="48047"/>
                  <a:pt x="14462279" y="0"/>
                </a:cubicBezTo>
                <a:cubicBezTo>
                  <a:pt x="14635372" y="-48047"/>
                  <a:pt x="14852735" y="25744"/>
                  <a:pt x="15204984" y="0"/>
                </a:cubicBezTo>
                <a:cubicBezTo>
                  <a:pt x="15557234" y="-25744"/>
                  <a:pt x="15547726" y="45773"/>
                  <a:pt x="15789791" y="0"/>
                </a:cubicBezTo>
                <a:cubicBezTo>
                  <a:pt x="15802958" y="117842"/>
                  <a:pt x="15737704" y="315942"/>
                  <a:pt x="15789791" y="523220"/>
                </a:cubicBezTo>
                <a:cubicBezTo>
                  <a:pt x="15744375" y="523954"/>
                  <a:pt x="15703431" y="516100"/>
                  <a:pt x="15678678" y="523220"/>
                </a:cubicBezTo>
                <a:cubicBezTo>
                  <a:pt x="15653925" y="530340"/>
                  <a:pt x="15245975" y="503492"/>
                  <a:pt x="15093871" y="523220"/>
                </a:cubicBezTo>
                <a:cubicBezTo>
                  <a:pt x="14941767" y="542948"/>
                  <a:pt x="14936260" y="510177"/>
                  <a:pt x="14824859" y="523220"/>
                </a:cubicBezTo>
                <a:cubicBezTo>
                  <a:pt x="14713458" y="536263"/>
                  <a:pt x="14362390" y="507210"/>
                  <a:pt x="13924256" y="523220"/>
                </a:cubicBezTo>
                <a:cubicBezTo>
                  <a:pt x="13486122" y="539230"/>
                  <a:pt x="13597596" y="492793"/>
                  <a:pt x="13339449" y="523220"/>
                </a:cubicBezTo>
                <a:cubicBezTo>
                  <a:pt x="13081302" y="553647"/>
                  <a:pt x="13100966" y="509032"/>
                  <a:pt x="12912540" y="523220"/>
                </a:cubicBezTo>
                <a:cubicBezTo>
                  <a:pt x="12724114" y="537408"/>
                  <a:pt x="12472443" y="472796"/>
                  <a:pt x="12169835" y="523220"/>
                </a:cubicBezTo>
                <a:cubicBezTo>
                  <a:pt x="11867227" y="573644"/>
                  <a:pt x="11976483" y="499404"/>
                  <a:pt x="11900824" y="523220"/>
                </a:cubicBezTo>
                <a:cubicBezTo>
                  <a:pt x="11825165" y="547036"/>
                  <a:pt x="11815665" y="510017"/>
                  <a:pt x="11789711" y="523220"/>
                </a:cubicBezTo>
                <a:cubicBezTo>
                  <a:pt x="11763757" y="536423"/>
                  <a:pt x="11100421" y="451732"/>
                  <a:pt x="10889108" y="523220"/>
                </a:cubicBezTo>
                <a:cubicBezTo>
                  <a:pt x="10677795" y="594708"/>
                  <a:pt x="10807683" y="511540"/>
                  <a:pt x="10777994" y="523220"/>
                </a:cubicBezTo>
                <a:cubicBezTo>
                  <a:pt x="10748305" y="534900"/>
                  <a:pt x="10624713" y="507785"/>
                  <a:pt x="10508983" y="523220"/>
                </a:cubicBezTo>
                <a:cubicBezTo>
                  <a:pt x="10393253" y="538655"/>
                  <a:pt x="10370120" y="505000"/>
                  <a:pt x="10239972" y="523220"/>
                </a:cubicBezTo>
                <a:cubicBezTo>
                  <a:pt x="10109824" y="541440"/>
                  <a:pt x="10056901" y="502148"/>
                  <a:pt x="9970961" y="523220"/>
                </a:cubicBezTo>
                <a:cubicBezTo>
                  <a:pt x="9885021" y="544292"/>
                  <a:pt x="9807642" y="509314"/>
                  <a:pt x="9701949" y="523220"/>
                </a:cubicBezTo>
                <a:cubicBezTo>
                  <a:pt x="9596256" y="537126"/>
                  <a:pt x="9478791" y="478053"/>
                  <a:pt x="9275040" y="523220"/>
                </a:cubicBezTo>
                <a:cubicBezTo>
                  <a:pt x="9071289" y="568387"/>
                  <a:pt x="8809191" y="490910"/>
                  <a:pt x="8690233" y="523220"/>
                </a:cubicBezTo>
                <a:cubicBezTo>
                  <a:pt x="8571275" y="555530"/>
                  <a:pt x="8021459" y="489515"/>
                  <a:pt x="7789630" y="523220"/>
                </a:cubicBezTo>
                <a:cubicBezTo>
                  <a:pt x="7557801" y="556925"/>
                  <a:pt x="7252227" y="465757"/>
                  <a:pt x="6889027" y="523220"/>
                </a:cubicBezTo>
                <a:cubicBezTo>
                  <a:pt x="6525827" y="580683"/>
                  <a:pt x="6589007" y="479256"/>
                  <a:pt x="6462118" y="523220"/>
                </a:cubicBezTo>
                <a:cubicBezTo>
                  <a:pt x="6335229" y="567184"/>
                  <a:pt x="6066247" y="487244"/>
                  <a:pt x="5877311" y="523220"/>
                </a:cubicBezTo>
                <a:cubicBezTo>
                  <a:pt x="5688375" y="559196"/>
                  <a:pt x="5422397" y="422965"/>
                  <a:pt x="4976708" y="523220"/>
                </a:cubicBezTo>
                <a:cubicBezTo>
                  <a:pt x="4531019" y="623475"/>
                  <a:pt x="4895985" y="515368"/>
                  <a:pt x="4865595" y="523220"/>
                </a:cubicBezTo>
                <a:cubicBezTo>
                  <a:pt x="4835205" y="531072"/>
                  <a:pt x="4148318" y="498514"/>
                  <a:pt x="3964992" y="523220"/>
                </a:cubicBezTo>
                <a:cubicBezTo>
                  <a:pt x="3781666" y="547926"/>
                  <a:pt x="3628174" y="507438"/>
                  <a:pt x="3380185" y="523220"/>
                </a:cubicBezTo>
                <a:cubicBezTo>
                  <a:pt x="3132196" y="539002"/>
                  <a:pt x="3182694" y="507043"/>
                  <a:pt x="3111174" y="523220"/>
                </a:cubicBezTo>
                <a:cubicBezTo>
                  <a:pt x="3039654" y="539397"/>
                  <a:pt x="2936092" y="510785"/>
                  <a:pt x="2842162" y="523220"/>
                </a:cubicBezTo>
                <a:cubicBezTo>
                  <a:pt x="2748232" y="535655"/>
                  <a:pt x="2361809" y="476013"/>
                  <a:pt x="2099457" y="523220"/>
                </a:cubicBezTo>
                <a:cubicBezTo>
                  <a:pt x="1837106" y="570427"/>
                  <a:pt x="1679482" y="454716"/>
                  <a:pt x="1514650" y="523220"/>
                </a:cubicBezTo>
                <a:cubicBezTo>
                  <a:pt x="1349818" y="591724"/>
                  <a:pt x="1351966" y="513969"/>
                  <a:pt x="1245639" y="523220"/>
                </a:cubicBezTo>
                <a:cubicBezTo>
                  <a:pt x="1139312" y="532471"/>
                  <a:pt x="918313" y="454930"/>
                  <a:pt x="660832" y="523220"/>
                </a:cubicBezTo>
                <a:cubicBezTo>
                  <a:pt x="403351" y="591510"/>
                  <a:pt x="605221" y="518951"/>
                  <a:pt x="549719" y="523220"/>
                </a:cubicBezTo>
                <a:cubicBezTo>
                  <a:pt x="494217" y="527489"/>
                  <a:pt x="110574" y="473908"/>
                  <a:pt x="0" y="523220"/>
                </a:cubicBezTo>
                <a:cubicBezTo>
                  <a:pt x="-43412" y="283134"/>
                  <a:pt x="31451" y="181852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99080813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Segoe Print" panose="02000800000000000000" pitchFamily="2" charset="0"/>
              </a:rPr>
              <a:t>How can we better understand the nutrition-health relationship in your community?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39C7331-0F89-2E94-714A-10F8CED835DB}"/>
              </a:ext>
            </a:extLst>
          </p:cNvPr>
          <p:cNvSpPr txBox="1"/>
          <p:nvPr/>
        </p:nvSpPr>
        <p:spPr>
          <a:xfrm>
            <a:off x="12986783" y="15378259"/>
            <a:ext cx="2260797" cy="3693319"/>
          </a:xfrm>
          <a:custGeom>
            <a:avLst/>
            <a:gdLst>
              <a:gd name="connsiteX0" fmla="*/ 0 w 2260797"/>
              <a:gd name="connsiteY0" fmla="*/ 0 h 3693319"/>
              <a:gd name="connsiteX1" fmla="*/ 587807 w 2260797"/>
              <a:gd name="connsiteY1" fmla="*/ 0 h 3693319"/>
              <a:gd name="connsiteX2" fmla="*/ 1085183 w 2260797"/>
              <a:gd name="connsiteY2" fmla="*/ 0 h 3693319"/>
              <a:gd name="connsiteX3" fmla="*/ 1627774 w 2260797"/>
              <a:gd name="connsiteY3" fmla="*/ 0 h 3693319"/>
              <a:gd name="connsiteX4" fmla="*/ 2260797 w 2260797"/>
              <a:gd name="connsiteY4" fmla="*/ 0 h 3693319"/>
              <a:gd name="connsiteX5" fmla="*/ 2260797 w 2260797"/>
              <a:gd name="connsiteY5" fmla="*/ 541687 h 3693319"/>
              <a:gd name="connsiteX6" fmla="*/ 2260797 w 2260797"/>
              <a:gd name="connsiteY6" fmla="*/ 1120307 h 3693319"/>
              <a:gd name="connsiteX7" fmla="*/ 2260797 w 2260797"/>
              <a:gd name="connsiteY7" fmla="*/ 1772793 h 3693319"/>
              <a:gd name="connsiteX8" fmla="*/ 2260797 w 2260797"/>
              <a:gd name="connsiteY8" fmla="*/ 2314480 h 3693319"/>
              <a:gd name="connsiteX9" fmla="*/ 2260797 w 2260797"/>
              <a:gd name="connsiteY9" fmla="*/ 2966966 h 3693319"/>
              <a:gd name="connsiteX10" fmla="*/ 2260797 w 2260797"/>
              <a:gd name="connsiteY10" fmla="*/ 3693319 h 3693319"/>
              <a:gd name="connsiteX11" fmla="*/ 1763422 w 2260797"/>
              <a:gd name="connsiteY11" fmla="*/ 3693319 h 3693319"/>
              <a:gd name="connsiteX12" fmla="*/ 1220830 w 2260797"/>
              <a:gd name="connsiteY12" fmla="*/ 3693319 h 3693319"/>
              <a:gd name="connsiteX13" fmla="*/ 700847 w 2260797"/>
              <a:gd name="connsiteY13" fmla="*/ 3693319 h 3693319"/>
              <a:gd name="connsiteX14" fmla="*/ 0 w 2260797"/>
              <a:gd name="connsiteY14" fmla="*/ 3693319 h 3693319"/>
              <a:gd name="connsiteX15" fmla="*/ 0 w 2260797"/>
              <a:gd name="connsiteY15" fmla="*/ 3151632 h 3693319"/>
              <a:gd name="connsiteX16" fmla="*/ 0 w 2260797"/>
              <a:gd name="connsiteY16" fmla="*/ 2573012 h 3693319"/>
              <a:gd name="connsiteX17" fmla="*/ 0 w 2260797"/>
              <a:gd name="connsiteY17" fmla="*/ 2031325 h 3693319"/>
              <a:gd name="connsiteX18" fmla="*/ 0 w 2260797"/>
              <a:gd name="connsiteY18" fmla="*/ 1526572 h 3693319"/>
              <a:gd name="connsiteX19" fmla="*/ 0 w 2260797"/>
              <a:gd name="connsiteY19" fmla="*/ 947952 h 3693319"/>
              <a:gd name="connsiteX20" fmla="*/ 0 w 2260797"/>
              <a:gd name="connsiteY20" fmla="*/ 0 h 36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260797" h="3693319" fill="none" extrusionOk="0">
                <a:moveTo>
                  <a:pt x="0" y="0"/>
                </a:moveTo>
                <a:cubicBezTo>
                  <a:pt x="191860" y="21534"/>
                  <a:pt x="423752" y="20692"/>
                  <a:pt x="587807" y="0"/>
                </a:cubicBezTo>
                <a:cubicBezTo>
                  <a:pt x="751862" y="-20692"/>
                  <a:pt x="878342" y="19718"/>
                  <a:pt x="1085183" y="0"/>
                </a:cubicBezTo>
                <a:cubicBezTo>
                  <a:pt x="1292024" y="-19718"/>
                  <a:pt x="1506699" y="-2764"/>
                  <a:pt x="1627774" y="0"/>
                </a:cubicBezTo>
                <a:cubicBezTo>
                  <a:pt x="1748849" y="2764"/>
                  <a:pt x="2015622" y="-17348"/>
                  <a:pt x="2260797" y="0"/>
                </a:cubicBezTo>
                <a:cubicBezTo>
                  <a:pt x="2286000" y="153956"/>
                  <a:pt x="2249693" y="310425"/>
                  <a:pt x="2260797" y="541687"/>
                </a:cubicBezTo>
                <a:cubicBezTo>
                  <a:pt x="2271901" y="772949"/>
                  <a:pt x="2278381" y="909321"/>
                  <a:pt x="2260797" y="1120307"/>
                </a:cubicBezTo>
                <a:cubicBezTo>
                  <a:pt x="2243213" y="1331293"/>
                  <a:pt x="2269276" y="1593884"/>
                  <a:pt x="2260797" y="1772793"/>
                </a:cubicBezTo>
                <a:cubicBezTo>
                  <a:pt x="2252318" y="1951702"/>
                  <a:pt x="2246583" y="2112712"/>
                  <a:pt x="2260797" y="2314480"/>
                </a:cubicBezTo>
                <a:cubicBezTo>
                  <a:pt x="2275011" y="2516248"/>
                  <a:pt x="2248885" y="2681433"/>
                  <a:pt x="2260797" y="2966966"/>
                </a:cubicBezTo>
                <a:cubicBezTo>
                  <a:pt x="2272709" y="3252499"/>
                  <a:pt x="2240094" y="3404786"/>
                  <a:pt x="2260797" y="3693319"/>
                </a:cubicBezTo>
                <a:cubicBezTo>
                  <a:pt x="2092688" y="3697355"/>
                  <a:pt x="1973095" y="3704331"/>
                  <a:pt x="1763422" y="3693319"/>
                </a:cubicBezTo>
                <a:cubicBezTo>
                  <a:pt x="1553750" y="3682307"/>
                  <a:pt x="1371902" y="3677076"/>
                  <a:pt x="1220830" y="3693319"/>
                </a:cubicBezTo>
                <a:cubicBezTo>
                  <a:pt x="1069758" y="3709562"/>
                  <a:pt x="808128" y="3705928"/>
                  <a:pt x="700847" y="3693319"/>
                </a:cubicBezTo>
                <a:cubicBezTo>
                  <a:pt x="593566" y="3680710"/>
                  <a:pt x="321279" y="3687341"/>
                  <a:pt x="0" y="3693319"/>
                </a:cubicBezTo>
                <a:cubicBezTo>
                  <a:pt x="-25690" y="3442825"/>
                  <a:pt x="-17709" y="3279837"/>
                  <a:pt x="0" y="3151632"/>
                </a:cubicBezTo>
                <a:cubicBezTo>
                  <a:pt x="17709" y="3023427"/>
                  <a:pt x="20471" y="2737415"/>
                  <a:pt x="0" y="2573012"/>
                </a:cubicBezTo>
                <a:cubicBezTo>
                  <a:pt x="-20471" y="2408609"/>
                  <a:pt x="-2556" y="2171377"/>
                  <a:pt x="0" y="2031325"/>
                </a:cubicBezTo>
                <a:cubicBezTo>
                  <a:pt x="2556" y="1891273"/>
                  <a:pt x="10036" y="1641493"/>
                  <a:pt x="0" y="1526572"/>
                </a:cubicBezTo>
                <a:cubicBezTo>
                  <a:pt x="-10036" y="1411651"/>
                  <a:pt x="-10805" y="1091191"/>
                  <a:pt x="0" y="947952"/>
                </a:cubicBezTo>
                <a:cubicBezTo>
                  <a:pt x="10805" y="804713"/>
                  <a:pt x="19836" y="305639"/>
                  <a:pt x="0" y="0"/>
                </a:cubicBezTo>
                <a:close/>
              </a:path>
              <a:path w="2260797" h="3693319" stroke="0" extrusionOk="0">
                <a:moveTo>
                  <a:pt x="0" y="0"/>
                </a:moveTo>
                <a:cubicBezTo>
                  <a:pt x="214345" y="-22663"/>
                  <a:pt x="404619" y="18848"/>
                  <a:pt x="519983" y="0"/>
                </a:cubicBezTo>
                <a:cubicBezTo>
                  <a:pt x="635347" y="-18848"/>
                  <a:pt x="782596" y="444"/>
                  <a:pt x="1017359" y="0"/>
                </a:cubicBezTo>
                <a:cubicBezTo>
                  <a:pt x="1252122" y="-444"/>
                  <a:pt x="1455153" y="-25203"/>
                  <a:pt x="1605166" y="0"/>
                </a:cubicBezTo>
                <a:cubicBezTo>
                  <a:pt x="1755179" y="25203"/>
                  <a:pt x="2044254" y="-29504"/>
                  <a:pt x="2260797" y="0"/>
                </a:cubicBezTo>
                <a:cubicBezTo>
                  <a:pt x="2250935" y="160812"/>
                  <a:pt x="2271810" y="394588"/>
                  <a:pt x="2260797" y="578620"/>
                </a:cubicBezTo>
                <a:cubicBezTo>
                  <a:pt x="2249784" y="762652"/>
                  <a:pt x="2251233" y="958348"/>
                  <a:pt x="2260797" y="1268040"/>
                </a:cubicBezTo>
                <a:cubicBezTo>
                  <a:pt x="2270361" y="1577732"/>
                  <a:pt x="2276638" y="1594565"/>
                  <a:pt x="2260797" y="1883593"/>
                </a:cubicBezTo>
                <a:cubicBezTo>
                  <a:pt x="2244956" y="2172621"/>
                  <a:pt x="2246395" y="2244461"/>
                  <a:pt x="2260797" y="2425279"/>
                </a:cubicBezTo>
                <a:cubicBezTo>
                  <a:pt x="2275199" y="2606097"/>
                  <a:pt x="2270217" y="2806927"/>
                  <a:pt x="2260797" y="2930033"/>
                </a:cubicBezTo>
                <a:cubicBezTo>
                  <a:pt x="2251377" y="3053139"/>
                  <a:pt x="2233297" y="3436184"/>
                  <a:pt x="2260797" y="3693319"/>
                </a:cubicBezTo>
                <a:cubicBezTo>
                  <a:pt x="2095695" y="3677154"/>
                  <a:pt x="1900901" y="3674228"/>
                  <a:pt x="1695598" y="3693319"/>
                </a:cubicBezTo>
                <a:cubicBezTo>
                  <a:pt x="1490295" y="3712410"/>
                  <a:pt x="1405997" y="3706248"/>
                  <a:pt x="1175614" y="3693319"/>
                </a:cubicBezTo>
                <a:cubicBezTo>
                  <a:pt x="945231" y="3680390"/>
                  <a:pt x="787036" y="3684000"/>
                  <a:pt x="633023" y="3693319"/>
                </a:cubicBezTo>
                <a:cubicBezTo>
                  <a:pt x="479010" y="3702638"/>
                  <a:pt x="253886" y="3705326"/>
                  <a:pt x="0" y="3693319"/>
                </a:cubicBezTo>
                <a:cubicBezTo>
                  <a:pt x="-26805" y="3478486"/>
                  <a:pt x="-31253" y="3274914"/>
                  <a:pt x="0" y="3040833"/>
                </a:cubicBezTo>
                <a:cubicBezTo>
                  <a:pt x="31253" y="2806752"/>
                  <a:pt x="-26915" y="2638183"/>
                  <a:pt x="0" y="2499146"/>
                </a:cubicBezTo>
                <a:cubicBezTo>
                  <a:pt x="26915" y="2360109"/>
                  <a:pt x="25233" y="2190232"/>
                  <a:pt x="0" y="1994392"/>
                </a:cubicBezTo>
                <a:cubicBezTo>
                  <a:pt x="-25233" y="1798552"/>
                  <a:pt x="-23948" y="1700983"/>
                  <a:pt x="0" y="1452705"/>
                </a:cubicBezTo>
                <a:cubicBezTo>
                  <a:pt x="23948" y="1204427"/>
                  <a:pt x="-2933" y="1097395"/>
                  <a:pt x="0" y="947952"/>
                </a:cubicBezTo>
                <a:cubicBezTo>
                  <a:pt x="2933" y="798509"/>
                  <a:pt x="-13957" y="468227"/>
                  <a:pt x="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62857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i="0" dirty="0">
              <a:solidFill>
                <a:srgbClr val="000000"/>
              </a:solidFill>
              <a:effectLst/>
              <a:latin typeface="Franklin Gothic Book" panose="020B05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What keeps us from adopting healthy habits?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What’s keeping you from accessing or acting on the information you need to lead a healthy lifestyle?</a:t>
            </a:r>
          </a:p>
          <a:p>
            <a:r>
              <a:rPr lang="en-US" sz="1800" b="0" i="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 </a:t>
            </a:r>
          </a:p>
          <a:p>
            <a:r>
              <a:rPr lang="en-US" sz="1800" b="0" i="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 </a:t>
            </a:r>
            <a:endParaRPr lang="en-US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B9F2FF7-2D74-EC14-035C-D2617405FE99}"/>
              </a:ext>
            </a:extLst>
          </p:cNvPr>
          <p:cNvSpPr txBox="1"/>
          <p:nvPr/>
        </p:nvSpPr>
        <p:spPr>
          <a:xfrm>
            <a:off x="1082232" y="1590660"/>
            <a:ext cx="11904551" cy="1077218"/>
          </a:xfrm>
          <a:custGeom>
            <a:avLst/>
            <a:gdLst>
              <a:gd name="connsiteX0" fmla="*/ 0 w 11904551"/>
              <a:gd name="connsiteY0" fmla="*/ 0 h 1077218"/>
              <a:gd name="connsiteX1" fmla="*/ 238091 w 11904551"/>
              <a:gd name="connsiteY1" fmla="*/ 0 h 1077218"/>
              <a:gd name="connsiteX2" fmla="*/ 833319 w 11904551"/>
              <a:gd name="connsiteY2" fmla="*/ 0 h 1077218"/>
              <a:gd name="connsiteX3" fmla="*/ 1547592 w 11904551"/>
              <a:gd name="connsiteY3" fmla="*/ 0 h 1077218"/>
              <a:gd name="connsiteX4" fmla="*/ 1785683 w 11904551"/>
              <a:gd name="connsiteY4" fmla="*/ 0 h 1077218"/>
              <a:gd name="connsiteX5" fmla="*/ 2499956 w 11904551"/>
              <a:gd name="connsiteY5" fmla="*/ 0 h 1077218"/>
              <a:gd name="connsiteX6" fmla="*/ 3095183 w 11904551"/>
              <a:gd name="connsiteY6" fmla="*/ 0 h 1077218"/>
              <a:gd name="connsiteX7" fmla="*/ 3809456 w 11904551"/>
              <a:gd name="connsiteY7" fmla="*/ 0 h 1077218"/>
              <a:gd name="connsiteX8" fmla="*/ 4166593 w 11904551"/>
              <a:gd name="connsiteY8" fmla="*/ 0 h 1077218"/>
              <a:gd name="connsiteX9" fmla="*/ 4761820 w 11904551"/>
              <a:gd name="connsiteY9" fmla="*/ 0 h 1077218"/>
              <a:gd name="connsiteX10" fmla="*/ 4999911 w 11904551"/>
              <a:gd name="connsiteY10" fmla="*/ 0 h 1077218"/>
              <a:gd name="connsiteX11" fmla="*/ 5595139 w 11904551"/>
              <a:gd name="connsiteY11" fmla="*/ 0 h 1077218"/>
              <a:gd name="connsiteX12" fmla="*/ 6071321 w 11904551"/>
              <a:gd name="connsiteY12" fmla="*/ 0 h 1077218"/>
              <a:gd name="connsiteX13" fmla="*/ 6785594 w 11904551"/>
              <a:gd name="connsiteY13" fmla="*/ 0 h 1077218"/>
              <a:gd name="connsiteX14" fmla="*/ 7618913 w 11904551"/>
              <a:gd name="connsiteY14" fmla="*/ 0 h 1077218"/>
              <a:gd name="connsiteX15" fmla="*/ 8095095 w 11904551"/>
              <a:gd name="connsiteY15" fmla="*/ 0 h 1077218"/>
              <a:gd name="connsiteX16" fmla="*/ 8452231 w 11904551"/>
              <a:gd name="connsiteY16" fmla="*/ 0 h 1077218"/>
              <a:gd name="connsiteX17" fmla="*/ 9285550 w 11904551"/>
              <a:gd name="connsiteY17" fmla="*/ 0 h 1077218"/>
              <a:gd name="connsiteX18" fmla="*/ 9880777 w 11904551"/>
              <a:gd name="connsiteY18" fmla="*/ 0 h 1077218"/>
              <a:gd name="connsiteX19" fmla="*/ 10237914 w 11904551"/>
              <a:gd name="connsiteY19" fmla="*/ 0 h 1077218"/>
              <a:gd name="connsiteX20" fmla="*/ 10476005 w 11904551"/>
              <a:gd name="connsiteY20" fmla="*/ 0 h 1077218"/>
              <a:gd name="connsiteX21" fmla="*/ 10714096 w 11904551"/>
              <a:gd name="connsiteY21" fmla="*/ 0 h 1077218"/>
              <a:gd name="connsiteX22" fmla="*/ 11904551 w 11904551"/>
              <a:gd name="connsiteY22" fmla="*/ 0 h 1077218"/>
              <a:gd name="connsiteX23" fmla="*/ 11904551 w 11904551"/>
              <a:gd name="connsiteY23" fmla="*/ 527837 h 1077218"/>
              <a:gd name="connsiteX24" fmla="*/ 11904551 w 11904551"/>
              <a:gd name="connsiteY24" fmla="*/ 1077218 h 1077218"/>
              <a:gd name="connsiteX25" fmla="*/ 11547414 w 11904551"/>
              <a:gd name="connsiteY25" fmla="*/ 1077218 h 1077218"/>
              <a:gd name="connsiteX26" fmla="*/ 11190278 w 11904551"/>
              <a:gd name="connsiteY26" fmla="*/ 1077218 h 1077218"/>
              <a:gd name="connsiteX27" fmla="*/ 10833141 w 11904551"/>
              <a:gd name="connsiteY27" fmla="*/ 1077218 h 1077218"/>
              <a:gd name="connsiteX28" fmla="*/ 10356959 w 11904551"/>
              <a:gd name="connsiteY28" fmla="*/ 1077218 h 1077218"/>
              <a:gd name="connsiteX29" fmla="*/ 9761732 w 11904551"/>
              <a:gd name="connsiteY29" fmla="*/ 1077218 h 1077218"/>
              <a:gd name="connsiteX30" fmla="*/ 9047459 w 11904551"/>
              <a:gd name="connsiteY30" fmla="*/ 1077218 h 1077218"/>
              <a:gd name="connsiteX31" fmla="*/ 8809368 w 11904551"/>
              <a:gd name="connsiteY31" fmla="*/ 1077218 h 1077218"/>
              <a:gd name="connsiteX32" fmla="*/ 8452231 w 11904551"/>
              <a:gd name="connsiteY32" fmla="*/ 1077218 h 1077218"/>
              <a:gd name="connsiteX33" fmla="*/ 8095095 w 11904551"/>
              <a:gd name="connsiteY33" fmla="*/ 1077218 h 1077218"/>
              <a:gd name="connsiteX34" fmla="*/ 7618913 w 11904551"/>
              <a:gd name="connsiteY34" fmla="*/ 1077218 h 1077218"/>
              <a:gd name="connsiteX35" fmla="*/ 7380822 w 11904551"/>
              <a:gd name="connsiteY35" fmla="*/ 1077218 h 1077218"/>
              <a:gd name="connsiteX36" fmla="*/ 6904640 w 11904551"/>
              <a:gd name="connsiteY36" fmla="*/ 1077218 h 1077218"/>
              <a:gd name="connsiteX37" fmla="*/ 6547503 w 11904551"/>
              <a:gd name="connsiteY37" fmla="*/ 1077218 h 1077218"/>
              <a:gd name="connsiteX38" fmla="*/ 5714184 w 11904551"/>
              <a:gd name="connsiteY38" fmla="*/ 1077218 h 1077218"/>
              <a:gd name="connsiteX39" fmla="*/ 4880866 w 11904551"/>
              <a:gd name="connsiteY39" fmla="*/ 1077218 h 1077218"/>
              <a:gd name="connsiteX40" fmla="*/ 4404684 w 11904551"/>
              <a:gd name="connsiteY40" fmla="*/ 1077218 h 1077218"/>
              <a:gd name="connsiteX41" fmla="*/ 3809456 w 11904551"/>
              <a:gd name="connsiteY41" fmla="*/ 1077218 h 1077218"/>
              <a:gd name="connsiteX42" fmla="*/ 3571365 w 11904551"/>
              <a:gd name="connsiteY42" fmla="*/ 1077218 h 1077218"/>
              <a:gd name="connsiteX43" fmla="*/ 2857092 w 11904551"/>
              <a:gd name="connsiteY43" fmla="*/ 1077218 h 1077218"/>
              <a:gd name="connsiteX44" fmla="*/ 2619001 w 11904551"/>
              <a:gd name="connsiteY44" fmla="*/ 1077218 h 1077218"/>
              <a:gd name="connsiteX45" fmla="*/ 2380910 w 11904551"/>
              <a:gd name="connsiteY45" fmla="*/ 1077218 h 1077218"/>
              <a:gd name="connsiteX46" fmla="*/ 2023774 w 11904551"/>
              <a:gd name="connsiteY46" fmla="*/ 1077218 h 1077218"/>
              <a:gd name="connsiteX47" fmla="*/ 1547592 w 11904551"/>
              <a:gd name="connsiteY47" fmla="*/ 1077218 h 1077218"/>
              <a:gd name="connsiteX48" fmla="*/ 714273 w 11904551"/>
              <a:gd name="connsiteY48" fmla="*/ 1077218 h 1077218"/>
              <a:gd name="connsiteX49" fmla="*/ 0 w 11904551"/>
              <a:gd name="connsiteY49" fmla="*/ 1077218 h 1077218"/>
              <a:gd name="connsiteX50" fmla="*/ 0 w 11904551"/>
              <a:gd name="connsiteY50" fmla="*/ 517065 h 1077218"/>
              <a:gd name="connsiteX51" fmla="*/ 0 w 11904551"/>
              <a:gd name="connsiteY51" fmla="*/ 0 h 1077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1904551" h="1077218" fill="none" extrusionOk="0">
                <a:moveTo>
                  <a:pt x="0" y="0"/>
                </a:moveTo>
                <a:cubicBezTo>
                  <a:pt x="60594" y="-21925"/>
                  <a:pt x="139595" y="14808"/>
                  <a:pt x="238091" y="0"/>
                </a:cubicBezTo>
                <a:cubicBezTo>
                  <a:pt x="336587" y="-14808"/>
                  <a:pt x="636052" y="66290"/>
                  <a:pt x="833319" y="0"/>
                </a:cubicBezTo>
                <a:cubicBezTo>
                  <a:pt x="1030586" y="-66290"/>
                  <a:pt x="1246271" y="59887"/>
                  <a:pt x="1547592" y="0"/>
                </a:cubicBezTo>
                <a:cubicBezTo>
                  <a:pt x="1848913" y="-59887"/>
                  <a:pt x="1698873" y="18792"/>
                  <a:pt x="1785683" y="0"/>
                </a:cubicBezTo>
                <a:cubicBezTo>
                  <a:pt x="1872493" y="-18792"/>
                  <a:pt x="2246008" y="48648"/>
                  <a:pt x="2499956" y="0"/>
                </a:cubicBezTo>
                <a:cubicBezTo>
                  <a:pt x="2753904" y="-48648"/>
                  <a:pt x="2876445" y="60705"/>
                  <a:pt x="3095183" y="0"/>
                </a:cubicBezTo>
                <a:cubicBezTo>
                  <a:pt x="3313921" y="-60705"/>
                  <a:pt x="3528347" y="52989"/>
                  <a:pt x="3809456" y="0"/>
                </a:cubicBezTo>
                <a:cubicBezTo>
                  <a:pt x="4090565" y="-52989"/>
                  <a:pt x="4069747" y="11039"/>
                  <a:pt x="4166593" y="0"/>
                </a:cubicBezTo>
                <a:cubicBezTo>
                  <a:pt x="4263439" y="-11039"/>
                  <a:pt x="4501700" y="46270"/>
                  <a:pt x="4761820" y="0"/>
                </a:cubicBezTo>
                <a:cubicBezTo>
                  <a:pt x="5021940" y="-46270"/>
                  <a:pt x="4896309" y="1696"/>
                  <a:pt x="4999911" y="0"/>
                </a:cubicBezTo>
                <a:cubicBezTo>
                  <a:pt x="5103513" y="-1696"/>
                  <a:pt x="5350912" y="14297"/>
                  <a:pt x="5595139" y="0"/>
                </a:cubicBezTo>
                <a:cubicBezTo>
                  <a:pt x="5839366" y="-14297"/>
                  <a:pt x="5909606" y="3274"/>
                  <a:pt x="6071321" y="0"/>
                </a:cubicBezTo>
                <a:cubicBezTo>
                  <a:pt x="6233036" y="-3274"/>
                  <a:pt x="6574448" y="70799"/>
                  <a:pt x="6785594" y="0"/>
                </a:cubicBezTo>
                <a:cubicBezTo>
                  <a:pt x="6996740" y="-70799"/>
                  <a:pt x="7405029" y="28007"/>
                  <a:pt x="7618913" y="0"/>
                </a:cubicBezTo>
                <a:cubicBezTo>
                  <a:pt x="7832797" y="-28007"/>
                  <a:pt x="7857077" y="17316"/>
                  <a:pt x="8095095" y="0"/>
                </a:cubicBezTo>
                <a:cubicBezTo>
                  <a:pt x="8333113" y="-17316"/>
                  <a:pt x="8319954" y="34189"/>
                  <a:pt x="8452231" y="0"/>
                </a:cubicBezTo>
                <a:cubicBezTo>
                  <a:pt x="8584508" y="-34189"/>
                  <a:pt x="8887873" y="16180"/>
                  <a:pt x="9285550" y="0"/>
                </a:cubicBezTo>
                <a:cubicBezTo>
                  <a:pt x="9683227" y="-16180"/>
                  <a:pt x="9732864" y="67797"/>
                  <a:pt x="9880777" y="0"/>
                </a:cubicBezTo>
                <a:cubicBezTo>
                  <a:pt x="10028690" y="-67797"/>
                  <a:pt x="10096984" y="2450"/>
                  <a:pt x="10237914" y="0"/>
                </a:cubicBezTo>
                <a:cubicBezTo>
                  <a:pt x="10378844" y="-2450"/>
                  <a:pt x="10396895" y="27173"/>
                  <a:pt x="10476005" y="0"/>
                </a:cubicBezTo>
                <a:cubicBezTo>
                  <a:pt x="10555115" y="-27173"/>
                  <a:pt x="10649987" y="23328"/>
                  <a:pt x="10714096" y="0"/>
                </a:cubicBezTo>
                <a:cubicBezTo>
                  <a:pt x="10778205" y="-23328"/>
                  <a:pt x="11409344" y="86286"/>
                  <a:pt x="11904551" y="0"/>
                </a:cubicBezTo>
                <a:cubicBezTo>
                  <a:pt x="11947142" y="141457"/>
                  <a:pt x="11850412" y="357884"/>
                  <a:pt x="11904551" y="527837"/>
                </a:cubicBezTo>
                <a:cubicBezTo>
                  <a:pt x="11958690" y="697790"/>
                  <a:pt x="11845390" y="936830"/>
                  <a:pt x="11904551" y="1077218"/>
                </a:cubicBezTo>
                <a:cubicBezTo>
                  <a:pt x="11828603" y="1114654"/>
                  <a:pt x="11646638" y="1042447"/>
                  <a:pt x="11547414" y="1077218"/>
                </a:cubicBezTo>
                <a:cubicBezTo>
                  <a:pt x="11448190" y="1111989"/>
                  <a:pt x="11354194" y="1050535"/>
                  <a:pt x="11190278" y="1077218"/>
                </a:cubicBezTo>
                <a:cubicBezTo>
                  <a:pt x="11026362" y="1103901"/>
                  <a:pt x="10977241" y="1070697"/>
                  <a:pt x="10833141" y="1077218"/>
                </a:cubicBezTo>
                <a:cubicBezTo>
                  <a:pt x="10689041" y="1083739"/>
                  <a:pt x="10477090" y="1044872"/>
                  <a:pt x="10356959" y="1077218"/>
                </a:cubicBezTo>
                <a:cubicBezTo>
                  <a:pt x="10236828" y="1109564"/>
                  <a:pt x="10057047" y="1015096"/>
                  <a:pt x="9761732" y="1077218"/>
                </a:cubicBezTo>
                <a:cubicBezTo>
                  <a:pt x="9466417" y="1139340"/>
                  <a:pt x="9223779" y="1039593"/>
                  <a:pt x="9047459" y="1077218"/>
                </a:cubicBezTo>
                <a:cubicBezTo>
                  <a:pt x="8871139" y="1114843"/>
                  <a:pt x="8891381" y="1064650"/>
                  <a:pt x="8809368" y="1077218"/>
                </a:cubicBezTo>
                <a:cubicBezTo>
                  <a:pt x="8727355" y="1089786"/>
                  <a:pt x="8550369" y="1050018"/>
                  <a:pt x="8452231" y="1077218"/>
                </a:cubicBezTo>
                <a:cubicBezTo>
                  <a:pt x="8354093" y="1104418"/>
                  <a:pt x="8217939" y="1076143"/>
                  <a:pt x="8095095" y="1077218"/>
                </a:cubicBezTo>
                <a:cubicBezTo>
                  <a:pt x="7972251" y="1078293"/>
                  <a:pt x="7813980" y="1054194"/>
                  <a:pt x="7618913" y="1077218"/>
                </a:cubicBezTo>
                <a:cubicBezTo>
                  <a:pt x="7423846" y="1100242"/>
                  <a:pt x="7430314" y="1056651"/>
                  <a:pt x="7380822" y="1077218"/>
                </a:cubicBezTo>
                <a:cubicBezTo>
                  <a:pt x="7331330" y="1097785"/>
                  <a:pt x="7009271" y="1049172"/>
                  <a:pt x="6904640" y="1077218"/>
                </a:cubicBezTo>
                <a:cubicBezTo>
                  <a:pt x="6800009" y="1105264"/>
                  <a:pt x="6686693" y="1060558"/>
                  <a:pt x="6547503" y="1077218"/>
                </a:cubicBezTo>
                <a:cubicBezTo>
                  <a:pt x="6408313" y="1093878"/>
                  <a:pt x="5925656" y="1024939"/>
                  <a:pt x="5714184" y="1077218"/>
                </a:cubicBezTo>
                <a:cubicBezTo>
                  <a:pt x="5502712" y="1129497"/>
                  <a:pt x="5122000" y="978613"/>
                  <a:pt x="4880866" y="1077218"/>
                </a:cubicBezTo>
                <a:cubicBezTo>
                  <a:pt x="4639732" y="1175823"/>
                  <a:pt x="4630793" y="1038391"/>
                  <a:pt x="4404684" y="1077218"/>
                </a:cubicBezTo>
                <a:cubicBezTo>
                  <a:pt x="4178575" y="1116045"/>
                  <a:pt x="4043196" y="1043981"/>
                  <a:pt x="3809456" y="1077218"/>
                </a:cubicBezTo>
                <a:cubicBezTo>
                  <a:pt x="3575716" y="1110455"/>
                  <a:pt x="3628047" y="1065905"/>
                  <a:pt x="3571365" y="1077218"/>
                </a:cubicBezTo>
                <a:cubicBezTo>
                  <a:pt x="3514683" y="1088531"/>
                  <a:pt x="3123472" y="1055048"/>
                  <a:pt x="2857092" y="1077218"/>
                </a:cubicBezTo>
                <a:cubicBezTo>
                  <a:pt x="2590712" y="1099388"/>
                  <a:pt x="2703399" y="1053907"/>
                  <a:pt x="2619001" y="1077218"/>
                </a:cubicBezTo>
                <a:cubicBezTo>
                  <a:pt x="2534603" y="1100529"/>
                  <a:pt x="2454860" y="1057523"/>
                  <a:pt x="2380910" y="1077218"/>
                </a:cubicBezTo>
                <a:cubicBezTo>
                  <a:pt x="2306960" y="1096913"/>
                  <a:pt x="2153307" y="1039027"/>
                  <a:pt x="2023774" y="1077218"/>
                </a:cubicBezTo>
                <a:cubicBezTo>
                  <a:pt x="1894241" y="1115409"/>
                  <a:pt x="1769350" y="1055176"/>
                  <a:pt x="1547592" y="1077218"/>
                </a:cubicBezTo>
                <a:cubicBezTo>
                  <a:pt x="1325834" y="1099260"/>
                  <a:pt x="1032895" y="1001165"/>
                  <a:pt x="714273" y="1077218"/>
                </a:cubicBezTo>
                <a:cubicBezTo>
                  <a:pt x="395651" y="1153271"/>
                  <a:pt x="336361" y="1068683"/>
                  <a:pt x="0" y="1077218"/>
                </a:cubicBezTo>
                <a:cubicBezTo>
                  <a:pt x="-63599" y="923824"/>
                  <a:pt x="17605" y="701484"/>
                  <a:pt x="0" y="517065"/>
                </a:cubicBezTo>
                <a:cubicBezTo>
                  <a:pt x="-17605" y="332646"/>
                  <a:pt x="30070" y="130899"/>
                  <a:pt x="0" y="0"/>
                </a:cubicBezTo>
                <a:close/>
              </a:path>
              <a:path w="11904551" h="1077218" stroke="0" extrusionOk="0">
                <a:moveTo>
                  <a:pt x="0" y="0"/>
                </a:moveTo>
                <a:cubicBezTo>
                  <a:pt x="207241" y="-14162"/>
                  <a:pt x="440201" y="46724"/>
                  <a:pt x="714273" y="0"/>
                </a:cubicBezTo>
                <a:cubicBezTo>
                  <a:pt x="988345" y="-46724"/>
                  <a:pt x="1017469" y="31605"/>
                  <a:pt x="1190455" y="0"/>
                </a:cubicBezTo>
                <a:cubicBezTo>
                  <a:pt x="1363441" y="-31605"/>
                  <a:pt x="1615043" y="19162"/>
                  <a:pt x="1785683" y="0"/>
                </a:cubicBezTo>
                <a:cubicBezTo>
                  <a:pt x="1956323" y="-19162"/>
                  <a:pt x="2130330" y="23012"/>
                  <a:pt x="2261865" y="0"/>
                </a:cubicBezTo>
                <a:cubicBezTo>
                  <a:pt x="2393400" y="-23012"/>
                  <a:pt x="2845005" y="17846"/>
                  <a:pt x="3095183" y="0"/>
                </a:cubicBezTo>
                <a:cubicBezTo>
                  <a:pt x="3345361" y="-17846"/>
                  <a:pt x="3378094" y="24494"/>
                  <a:pt x="3571365" y="0"/>
                </a:cubicBezTo>
                <a:cubicBezTo>
                  <a:pt x="3764636" y="-24494"/>
                  <a:pt x="4191980" y="11643"/>
                  <a:pt x="4404684" y="0"/>
                </a:cubicBezTo>
                <a:cubicBezTo>
                  <a:pt x="4617388" y="-11643"/>
                  <a:pt x="4563384" y="6394"/>
                  <a:pt x="4642775" y="0"/>
                </a:cubicBezTo>
                <a:cubicBezTo>
                  <a:pt x="4722166" y="-6394"/>
                  <a:pt x="5128923" y="3266"/>
                  <a:pt x="5476093" y="0"/>
                </a:cubicBezTo>
                <a:cubicBezTo>
                  <a:pt x="5823263" y="-3266"/>
                  <a:pt x="5828387" y="37952"/>
                  <a:pt x="5952276" y="0"/>
                </a:cubicBezTo>
                <a:cubicBezTo>
                  <a:pt x="6076165" y="-37952"/>
                  <a:pt x="6305918" y="39708"/>
                  <a:pt x="6428458" y="0"/>
                </a:cubicBezTo>
                <a:cubicBezTo>
                  <a:pt x="6550998" y="-39708"/>
                  <a:pt x="6814593" y="10806"/>
                  <a:pt x="7142731" y="0"/>
                </a:cubicBezTo>
                <a:cubicBezTo>
                  <a:pt x="7470869" y="-10806"/>
                  <a:pt x="7322542" y="27289"/>
                  <a:pt x="7380822" y="0"/>
                </a:cubicBezTo>
                <a:cubicBezTo>
                  <a:pt x="7439102" y="-27289"/>
                  <a:pt x="7684048" y="2442"/>
                  <a:pt x="7857004" y="0"/>
                </a:cubicBezTo>
                <a:cubicBezTo>
                  <a:pt x="8029960" y="-2442"/>
                  <a:pt x="8409747" y="31717"/>
                  <a:pt x="8690322" y="0"/>
                </a:cubicBezTo>
                <a:cubicBezTo>
                  <a:pt x="8970897" y="-31717"/>
                  <a:pt x="8939816" y="37749"/>
                  <a:pt x="9047459" y="0"/>
                </a:cubicBezTo>
                <a:cubicBezTo>
                  <a:pt x="9155102" y="-37749"/>
                  <a:pt x="9351912" y="3105"/>
                  <a:pt x="9642686" y="0"/>
                </a:cubicBezTo>
                <a:cubicBezTo>
                  <a:pt x="9933460" y="-3105"/>
                  <a:pt x="10178615" y="6730"/>
                  <a:pt x="10476005" y="0"/>
                </a:cubicBezTo>
                <a:cubicBezTo>
                  <a:pt x="10773395" y="-6730"/>
                  <a:pt x="10671231" y="39250"/>
                  <a:pt x="10833141" y="0"/>
                </a:cubicBezTo>
                <a:cubicBezTo>
                  <a:pt x="10995051" y="-39250"/>
                  <a:pt x="11509380" y="109584"/>
                  <a:pt x="11904551" y="0"/>
                </a:cubicBezTo>
                <a:cubicBezTo>
                  <a:pt x="11958866" y="168968"/>
                  <a:pt x="11851732" y="307298"/>
                  <a:pt x="11904551" y="506292"/>
                </a:cubicBezTo>
                <a:cubicBezTo>
                  <a:pt x="11957370" y="705286"/>
                  <a:pt x="11889605" y="829972"/>
                  <a:pt x="11904551" y="1077218"/>
                </a:cubicBezTo>
                <a:cubicBezTo>
                  <a:pt x="11764104" y="1094160"/>
                  <a:pt x="11669229" y="1049974"/>
                  <a:pt x="11547414" y="1077218"/>
                </a:cubicBezTo>
                <a:cubicBezTo>
                  <a:pt x="11425599" y="1104462"/>
                  <a:pt x="11195588" y="1070219"/>
                  <a:pt x="11071232" y="1077218"/>
                </a:cubicBezTo>
                <a:cubicBezTo>
                  <a:pt x="10946876" y="1084217"/>
                  <a:pt x="10912844" y="1071496"/>
                  <a:pt x="10833141" y="1077218"/>
                </a:cubicBezTo>
                <a:cubicBezTo>
                  <a:pt x="10753438" y="1082940"/>
                  <a:pt x="10645124" y="1049144"/>
                  <a:pt x="10595050" y="1077218"/>
                </a:cubicBezTo>
                <a:cubicBezTo>
                  <a:pt x="10544976" y="1105292"/>
                  <a:pt x="10447946" y="1049805"/>
                  <a:pt x="10356959" y="1077218"/>
                </a:cubicBezTo>
                <a:cubicBezTo>
                  <a:pt x="10265972" y="1104631"/>
                  <a:pt x="9963829" y="1023118"/>
                  <a:pt x="9761732" y="1077218"/>
                </a:cubicBezTo>
                <a:cubicBezTo>
                  <a:pt x="9559635" y="1131318"/>
                  <a:pt x="9324629" y="1022008"/>
                  <a:pt x="9047459" y="1077218"/>
                </a:cubicBezTo>
                <a:cubicBezTo>
                  <a:pt x="8770289" y="1132428"/>
                  <a:pt x="8865288" y="1055145"/>
                  <a:pt x="8809368" y="1077218"/>
                </a:cubicBezTo>
                <a:cubicBezTo>
                  <a:pt x="8753448" y="1099291"/>
                  <a:pt x="8279740" y="1052596"/>
                  <a:pt x="7976049" y="1077218"/>
                </a:cubicBezTo>
                <a:cubicBezTo>
                  <a:pt x="7672358" y="1101840"/>
                  <a:pt x="7505533" y="1047136"/>
                  <a:pt x="7142731" y="1077218"/>
                </a:cubicBezTo>
                <a:cubicBezTo>
                  <a:pt x="6779929" y="1107300"/>
                  <a:pt x="7002917" y="1055510"/>
                  <a:pt x="6904640" y="1077218"/>
                </a:cubicBezTo>
                <a:cubicBezTo>
                  <a:pt x="6806363" y="1098926"/>
                  <a:pt x="6523295" y="1034547"/>
                  <a:pt x="6190367" y="1077218"/>
                </a:cubicBezTo>
                <a:cubicBezTo>
                  <a:pt x="5857439" y="1119889"/>
                  <a:pt x="5619190" y="1010317"/>
                  <a:pt x="5357048" y="1077218"/>
                </a:cubicBezTo>
                <a:cubicBezTo>
                  <a:pt x="5094906" y="1144119"/>
                  <a:pt x="5115452" y="1046519"/>
                  <a:pt x="4880866" y="1077218"/>
                </a:cubicBezTo>
                <a:cubicBezTo>
                  <a:pt x="4646280" y="1107917"/>
                  <a:pt x="4578584" y="1007543"/>
                  <a:pt x="4285638" y="1077218"/>
                </a:cubicBezTo>
                <a:cubicBezTo>
                  <a:pt x="3992692" y="1146893"/>
                  <a:pt x="4071371" y="1046314"/>
                  <a:pt x="3928502" y="1077218"/>
                </a:cubicBezTo>
                <a:cubicBezTo>
                  <a:pt x="3785633" y="1108122"/>
                  <a:pt x="3711131" y="1040482"/>
                  <a:pt x="3571365" y="1077218"/>
                </a:cubicBezTo>
                <a:cubicBezTo>
                  <a:pt x="3431599" y="1113954"/>
                  <a:pt x="3354559" y="1034830"/>
                  <a:pt x="3214229" y="1077218"/>
                </a:cubicBezTo>
                <a:cubicBezTo>
                  <a:pt x="3073899" y="1119606"/>
                  <a:pt x="3039864" y="1066080"/>
                  <a:pt x="2976138" y="1077218"/>
                </a:cubicBezTo>
                <a:cubicBezTo>
                  <a:pt x="2912412" y="1088356"/>
                  <a:pt x="2536683" y="1041889"/>
                  <a:pt x="2380910" y="1077218"/>
                </a:cubicBezTo>
                <a:cubicBezTo>
                  <a:pt x="2225137" y="1112547"/>
                  <a:pt x="1878464" y="1042509"/>
                  <a:pt x="1547592" y="1077218"/>
                </a:cubicBezTo>
                <a:cubicBezTo>
                  <a:pt x="1216720" y="1111927"/>
                  <a:pt x="1367410" y="1065535"/>
                  <a:pt x="1190455" y="1077218"/>
                </a:cubicBezTo>
                <a:cubicBezTo>
                  <a:pt x="1013500" y="1088901"/>
                  <a:pt x="993371" y="1052780"/>
                  <a:pt x="833319" y="1077218"/>
                </a:cubicBezTo>
                <a:cubicBezTo>
                  <a:pt x="673267" y="1101656"/>
                  <a:pt x="700608" y="1049990"/>
                  <a:pt x="595228" y="1077218"/>
                </a:cubicBezTo>
                <a:cubicBezTo>
                  <a:pt x="489848" y="1104446"/>
                  <a:pt x="218365" y="1044881"/>
                  <a:pt x="0" y="1077218"/>
                </a:cubicBezTo>
                <a:cubicBezTo>
                  <a:pt x="-38381" y="862504"/>
                  <a:pt x="18139" y="741422"/>
                  <a:pt x="0" y="538609"/>
                </a:cubicBezTo>
                <a:cubicBezTo>
                  <a:pt x="-18139" y="335796"/>
                  <a:pt x="17060" y="166803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414851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sz="2000" b="1" dirty="0">
              <a:latin typeface="Marker Felt Thin" panose="02000400000000000000" pitchFamily="2" charset="77"/>
            </a:endParaRPr>
          </a:p>
          <a:p>
            <a:r>
              <a:rPr lang="en-US" sz="2400" b="1" dirty="0">
                <a:latin typeface="Marker Felt Thin" panose="02000400000000000000" pitchFamily="2" charset="77"/>
              </a:rPr>
              <a:t>What are the barriers to healthy eating?</a:t>
            </a:r>
          </a:p>
          <a:p>
            <a:r>
              <a:rPr lang="en-US" sz="2000" b="1" dirty="0">
                <a:latin typeface="Marker Felt Thin" panose="02000400000000000000" pitchFamily="2" charset="77"/>
              </a:rPr>
              <a:t> 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68A50A3-9755-D2E5-56B9-327B6DF05842}"/>
              </a:ext>
            </a:extLst>
          </p:cNvPr>
          <p:cNvGrpSpPr/>
          <p:nvPr/>
        </p:nvGrpSpPr>
        <p:grpSpPr>
          <a:xfrm>
            <a:off x="0" y="16227548"/>
            <a:ext cx="3383278" cy="3776354"/>
            <a:chOff x="0" y="16227548"/>
            <a:chExt cx="3383278" cy="3776354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806FC87-93C0-E3AE-1074-945E9A1A39C9}"/>
                </a:ext>
              </a:extLst>
            </p:cNvPr>
            <p:cNvGrpSpPr/>
            <p:nvPr/>
          </p:nvGrpSpPr>
          <p:grpSpPr>
            <a:xfrm>
              <a:off x="0" y="16227548"/>
              <a:ext cx="3383278" cy="3776354"/>
              <a:chOff x="5797349" y="15633178"/>
              <a:chExt cx="3383278" cy="3776354"/>
            </a:xfrm>
          </p:grpSpPr>
          <p:pic>
            <p:nvPicPr>
              <p:cNvPr id="12" name="Graphic 11" descr="Clipboard outline">
                <a:extLst>
                  <a:ext uri="{FF2B5EF4-FFF2-40B4-BE49-F238E27FC236}">
                    <a16:creationId xmlns:a16="http://schemas.microsoft.com/office/drawing/2014/main" id="{89E8BEFC-C35A-3449-4DA2-9BDEC1B5F4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20772871">
                <a:off x="5797349" y="15633178"/>
                <a:ext cx="3383278" cy="3776354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7C3AB73-4B1E-6458-AE8C-F33363E6A7B5}"/>
                  </a:ext>
                </a:extLst>
              </p:cNvPr>
              <p:cNvSpPr txBox="1"/>
              <p:nvPr/>
            </p:nvSpPr>
            <p:spPr>
              <a:xfrm rot="20753695">
                <a:off x="6572630" y="16720121"/>
                <a:ext cx="1832719" cy="230832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Ink Free" panose="03080402000500000000" pitchFamily="66" charset="0"/>
                  </a:rPr>
                  <a:t>GUIDELINES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Ink Free" panose="03080402000500000000" pitchFamily="66" charset="0"/>
                  </a:rPr>
                  <a:t>Inquire vs. advocate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Ink Free" panose="03080402000500000000" pitchFamily="66" charset="0"/>
                  </a:rPr>
                  <a:t>Share the air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Ink Free" panose="03080402000500000000" pitchFamily="66" charset="0"/>
                  </a:rPr>
                  <a:t>Observe time cues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Ink Free" panose="03080402000500000000" pitchFamily="66" charset="0"/>
                  </a:rPr>
                  <a:t>Listen for themes</a:t>
                </a:r>
              </a:p>
            </p:txBody>
          </p:sp>
        </p:grp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31CE6264-C3AE-6CF4-F4B3-279632B07EC5}"/>
                </a:ext>
              </a:extLst>
            </p:cNvPr>
            <p:cNvSpPr/>
            <p:nvPr/>
          </p:nvSpPr>
          <p:spPr>
            <a:xfrm rot="20721629">
              <a:off x="485395" y="17144304"/>
              <a:ext cx="276910" cy="41736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Oval 39">
            <a:extLst>
              <a:ext uri="{FF2B5EF4-FFF2-40B4-BE49-F238E27FC236}">
                <a16:creationId xmlns:a16="http://schemas.microsoft.com/office/drawing/2014/main" id="{199BF0AE-57E2-6FBA-36C4-013B560AF60C}"/>
              </a:ext>
            </a:extLst>
          </p:cNvPr>
          <p:cNvSpPr/>
          <p:nvPr/>
        </p:nvSpPr>
        <p:spPr>
          <a:xfrm>
            <a:off x="204939" y="1648849"/>
            <a:ext cx="660400" cy="70977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phic 2" descr="An arch of olives and leaves">
            <a:extLst>
              <a:ext uri="{FF2B5EF4-FFF2-40B4-BE49-F238E27FC236}">
                <a16:creationId xmlns:a16="http://schemas.microsoft.com/office/drawing/2014/main" id="{4C645A63-1DFC-B6B4-0F18-FCB87F3109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352082" y="1245494"/>
            <a:ext cx="2151529" cy="2151529"/>
          </a:xfrm>
          <a:prstGeom prst="rect">
            <a:avLst/>
          </a:prstGeom>
        </p:spPr>
      </p:pic>
      <p:pic>
        <p:nvPicPr>
          <p:cNvPr id="5" name="Graphic 4" descr="Badge 3 with solid fill">
            <a:extLst>
              <a:ext uri="{FF2B5EF4-FFF2-40B4-BE49-F238E27FC236}">
                <a16:creationId xmlns:a16="http://schemas.microsoft.com/office/drawing/2014/main" id="{59547CA0-6A9B-2001-E225-FEE15FC0EE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5165" y="1535696"/>
            <a:ext cx="1004293" cy="100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490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7530DBD-0BB4-F643-83BE-F11EE5C24519}"/>
              </a:ext>
            </a:extLst>
          </p:cNvPr>
          <p:cNvSpPr/>
          <p:nvPr/>
        </p:nvSpPr>
        <p:spPr>
          <a:xfrm>
            <a:off x="548640" y="1293964"/>
            <a:ext cx="15270480" cy="18238636"/>
          </a:xfrm>
          <a:custGeom>
            <a:avLst/>
            <a:gdLst>
              <a:gd name="connsiteX0" fmla="*/ 0 w 15270480"/>
              <a:gd name="connsiteY0" fmla="*/ 0 h 18238636"/>
              <a:gd name="connsiteX1" fmla="*/ 281917 w 15270480"/>
              <a:gd name="connsiteY1" fmla="*/ 0 h 18238636"/>
              <a:gd name="connsiteX2" fmla="*/ 563833 w 15270480"/>
              <a:gd name="connsiteY2" fmla="*/ 0 h 18238636"/>
              <a:gd name="connsiteX3" fmla="*/ 1303864 w 15270480"/>
              <a:gd name="connsiteY3" fmla="*/ 0 h 18238636"/>
              <a:gd name="connsiteX4" fmla="*/ 2043895 w 15270480"/>
              <a:gd name="connsiteY4" fmla="*/ 0 h 18238636"/>
              <a:gd name="connsiteX5" fmla="*/ 2783926 w 15270480"/>
              <a:gd name="connsiteY5" fmla="*/ 0 h 18238636"/>
              <a:gd name="connsiteX6" fmla="*/ 2913138 w 15270480"/>
              <a:gd name="connsiteY6" fmla="*/ 0 h 18238636"/>
              <a:gd name="connsiteX7" fmla="*/ 3195054 w 15270480"/>
              <a:gd name="connsiteY7" fmla="*/ 0 h 18238636"/>
              <a:gd name="connsiteX8" fmla="*/ 3935085 w 15270480"/>
              <a:gd name="connsiteY8" fmla="*/ 0 h 18238636"/>
              <a:gd name="connsiteX9" fmla="*/ 4827821 w 15270480"/>
              <a:gd name="connsiteY9" fmla="*/ 0 h 18238636"/>
              <a:gd name="connsiteX10" fmla="*/ 5720557 w 15270480"/>
              <a:gd name="connsiteY10" fmla="*/ 0 h 18238636"/>
              <a:gd name="connsiteX11" fmla="*/ 6307883 w 15270480"/>
              <a:gd name="connsiteY11" fmla="*/ 0 h 18238636"/>
              <a:gd name="connsiteX12" fmla="*/ 6742504 w 15270480"/>
              <a:gd name="connsiteY12" fmla="*/ 0 h 18238636"/>
              <a:gd name="connsiteX13" fmla="*/ 7329830 w 15270480"/>
              <a:gd name="connsiteY13" fmla="*/ 0 h 18238636"/>
              <a:gd name="connsiteX14" fmla="*/ 7917157 w 15270480"/>
              <a:gd name="connsiteY14" fmla="*/ 0 h 18238636"/>
              <a:gd name="connsiteX15" fmla="*/ 8046368 w 15270480"/>
              <a:gd name="connsiteY15" fmla="*/ 0 h 18238636"/>
              <a:gd name="connsiteX16" fmla="*/ 8786399 w 15270480"/>
              <a:gd name="connsiteY16" fmla="*/ 0 h 18238636"/>
              <a:gd name="connsiteX17" fmla="*/ 9526430 w 15270480"/>
              <a:gd name="connsiteY17" fmla="*/ 0 h 18238636"/>
              <a:gd name="connsiteX18" fmla="*/ 9655642 w 15270480"/>
              <a:gd name="connsiteY18" fmla="*/ 0 h 18238636"/>
              <a:gd name="connsiteX19" fmla="*/ 9937559 w 15270480"/>
              <a:gd name="connsiteY19" fmla="*/ 0 h 18238636"/>
              <a:gd name="connsiteX20" fmla="*/ 10372180 w 15270480"/>
              <a:gd name="connsiteY20" fmla="*/ 0 h 18238636"/>
              <a:gd name="connsiteX21" fmla="*/ 10654096 w 15270480"/>
              <a:gd name="connsiteY21" fmla="*/ 0 h 18238636"/>
              <a:gd name="connsiteX22" fmla="*/ 11241423 w 15270480"/>
              <a:gd name="connsiteY22" fmla="*/ 0 h 18238636"/>
              <a:gd name="connsiteX23" fmla="*/ 11523339 w 15270480"/>
              <a:gd name="connsiteY23" fmla="*/ 0 h 18238636"/>
              <a:gd name="connsiteX24" fmla="*/ 12416075 w 15270480"/>
              <a:gd name="connsiteY24" fmla="*/ 0 h 18238636"/>
              <a:gd name="connsiteX25" fmla="*/ 13308811 w 15270480"/>
              <a:gd name="connsiteY25" fmla="*/ 0 h 18238636"/>
              <a:gd name="connsiteX26" fmla="*/ 13438022 w 15270480"/>
              <a:gd name="connsiteY26" fmla="*/ 0 h 18238636"/>
              <a:gd name="connsiteX27" fmla="*/ 13567234 w 15270480"/>
              <a:gd name="connsiteY27" fmla="*/ 0 h 18238636"/>
              <a:gd name="connsiteX28" fmla="*/ 13849151 w 15270480"/>
              <a:gd name="connsiteY28" fmla="*/ 0 h 18238636"/>
              <a:gd name="connsiteX29" fmla="*/ 14283772 w 15270480"/>
              <a:gd name="connsiteY29" fmla="*/ 0 h 18238636"/>
              <a:gd name="connsiteX30" fmla="*/ 14565689 w 15270480"/>
              <a:gd name="connsiteY30" fmla="*/ 0 h 18238636"/>
              <a:gd name="connsiteX31" fmla="*/ 15270480 w 15270480"/>
              <a:gd name="connsiteY31" fmla="*/ 0 h 18238636"/>
              <a:gd name="connsiteX32" fmla="*/ 15270480 w 15270480"/>
              <a:gd name="connsiteY32" fmla="*/ 223570 h 18238636"/>
              <a:gd name="connsiteX33" fmla="*/ 15270480 w 15270480"/>
              <a:gd name="connsiteY33" fmla="*/ 447141 h 18238636"/>
              <a:gd name="connsiteX34" fmla="*/ 15270480 w 15270480"/>
              <a:gd name="connsiteY34" fmla="*/ 670711 h 18238636"/>
              <a:gd name="connsiteX35" fmla="*/ 15270480 w 15270480"/>
              <a:gd name="connsiteY35" fmla="*/ 1623827 h 18238636"/>
              <a:gd name="connsiteX36" fmla="*/ 15270480 w 15270480"/>
              <a:gd name="connsiteY36" fmla="*/ 1665011 h 18238636"/>
              <a:gd name="connsiteX37" fmla="*/ 15270480 w 15270480"/>
              <a:gd name="connsiteY37" fmla="*/ 1706195 h 18238636"/>
              <a:gd name="connsiteX38" fmla="*/ 15270480 w 15270480"/>
              <a:gd name="connsiteY38" fmla="*/ 2112152 h 18238636"/>
              <a:gd name="connsiteX39" fmla="*/ 15270480 w 15270480"/>
              <a:gd name="connsiteY39" fmla="*/ 2335722 h 18238636"/>
              <a:gd name="connsiteX40" fmla="*/ 15270480 w 15270480"/>
              <a:gd name="connsiteY40" fmla="*/ 2924065 h 18238636"/>
              <a:gd name="connsiteX41" fmla="*/ 15270480 w 15270480"/>
              <a:gd name="connsiteY41" fmla="*/ 2965249 h 18238636"/>
              <a:gd name="connsiteX42" fmla="*/ 15270480 w 15270480"/>
              <a:gd name="connsiteY42" fmla="*/ 3006433 h 18238636"/>
              <a:gd name="connsiteX43" fmla="*/ 15270480 w 15270480"/>
              <a:gd name="connsiteY43" fmla="*/ 3959549 h 18238636"/>
              <a:gd name="connsiteX44" fmla="*/ 15270480 w 15270480"/>
              <a:gd name="connsiteY44" fmla="*/ 4000733 h 18238636"/>
              <a:gd name="connsiteX45" fmla="*/ 15270480 w 15270480"/>
              <a:gd name="connsiteY45" fmla="*/ 4406690 h 18238636"/>
              <a:gd name="connsiteX46" fmla="*/ 15270480 w 15270480"/>
              <a:gd name="connsiteY46" fmla="*/ 5177419 h 18238636"/>
              <a:gd name="connsiteX47" fmla="*/ 15270480 w 15270480"/>
              <a:gd name="connsiteY47" fmla="*/ 5218603 h 18238636"/>
              <a:gd name="connsiteX48" fmla="*/ 15270480 w 15270480"/>
              <a:gd name="connsiteY48" fmla="*/ 5442174 h 18238636"/>
              <a:gd name="connsiteX49" fmla="*/ 15270480 w 15270480"/>
              <a:gd name="connsiteY49" fmla="*/ 5848130 h 18238636"/>
              <a:gd name="connsiteX50" fmla="*/ 15270480 w 15270480"/>
              <a:gd name="connsiteY50" fmla="*/ 6071701 h 18238636"/>
              <a:gd name="connsiteX51" fmla="*/ 15270480 w 15270480"/>
              <a:gd name="connsiteY51" fmla="*/ 7024817 h 18238636"/>
              <a:gd name="connsiteX52" fmla="*/ 15270480 w 15270480"/>
              <a:gd name="connsiteY52" fmla="*/ 7248387 h 18238636"/>
              <a:gd name="connsiteX53" fmla="*/ 15270480 w 15270480"/>
              <a:gd name="connsiteY53" fmla="*/ 7654344 h 18238636"/>
              <a:gd name="connsiteX54" fmla="*/ 15270480 w 15270480"/>
              <a:gd name="connsiteY54" fmla="*/ 8242687 h 18238636"/>
              <a:gd name="connsiteX55" fmla="*/ 15270480 w 15270480"/>
              <a:gd name="connsiteY55" fmla="*/ 8283871 h 18238636"/>
              <a:gd name="connsiteX56" fmla="*/ 15270480 w 15270480"/>
              <a:gd name="connsiteY56" fmla="*/ 8325055 h 18238636"/>
              <a:gd name="connsiteX57" fmla="*/ 15270480 w 15270480"/>
              <a:gd name="connsiteY57" fmla="*/ 9095784 h 18238636"/>
              <a:gd name="connsiteX58" fmla="*/ 15270480 w 15270480"/>
              <a:gd name="connsiteY58" fmla="*/ 9684127 h 18238636"/>
              <a:gd name="connsiteX59" fmla="*/ 15270480 w 15270480"/>
              <a:gd name="connsiteY59" fmla="*/ 10454857 h 18238636"/>
              <a:gd name="connsiteX60" fmla="*/ 15270480 w 15270480"/>
              <a:gd name="connsiteY60" fmla="*/ 11407973 h 18238636"/>
              <a:gd name="connsiteX61" fmla="*/ 15270480 w 15270480"/>
              <a:gd name="connsiteY61" fmla="*/ 12178702 h 18238636"/>
              <a:gd name="connsiteX62" fmla="*/ 15270480 w 15270480"/>
              <a:gd name="connsiteY62" fmla="*/ 12219886 h 18238636"/>
              <a:gd name="connsiteX63" fmla="*/ 15270480 w 15270480"/>
              <a:gd name="connsiteY63" fmla="*/ 12808229 h 18238636"/>
              <a:gd name="connsiteX64" fmla="*/ 15270480 w 15270480"/>
              <a:gd name="connsiteY64" fmla="*/ 13761345 h 18238636"/>
              <a:gd name="connsiteX65" fmla="*/ 15270480 w 15270480"/>
              <a:gd name="connsiteY65" fmla="*/ 14532074 h 18238636"/>
              <a:gd name="connsiteX66" fmla="*/ 15270480 w 15270480"/>
              <a:gd name="connsiteY66" fmla="*/ 14755645 h 18238636"/>
              <a:gd name="connsiteX67" fmla="*/ 15270480 w 15270480"/>
              <a:gd name="connsiteY67" fmla="*/ 15343988 h 18238636"/>
              <a:gd name="connsiteX68" fmla="*/ 15270480 w 15270480"/>
              <a:gd name="connsiteY68" fmla="*/ 15932331 h 18238636"/>
              <a:gd name="connsiteX69" fmla="*/ 15270480 w 15270480"/>
              <a:gd name="connsiteY69" fmla="*/ 16338288 h 18238636"/>
              <a:gd name="connsiteX70" fmla="*/ 15270480 w 15270480"/>
              <a:gd name="connsiteY70" fmla="*/ 17291404 h 18238636"/>
              <a:gd name="connsiteX71" fmla="*/ 15270480 w 15270480"/>
              <a:gd name="connsiteY71" fmla="*/ 17514974 h 18238636"/>
              <a:gd name="connsiteX72" fmla="*/ 15270480 w 15270480"/>
              <a:gd name="connsiteY72" fmla="*/ 18238636 h 18238636"/>
              <a:gd name="connsiteX73" fmla="*/ 14530449 w 15270480"/>
              <a:gd name="connsiteY73" fmla="*/ 18238636 h 18238636"/>
              <a:gd name="connsiteX74" fmla="*/ 14401237 w 15270480"/>
              <a:gd name="connsiteY74" fmla="*/ 18238636 h 18238636"/>
              <a:gd name="connsiteX75" fmla="*/ 14119321 w 15270480"/>
              <a:gd name="connsiteY75" fmla="*/ 18238636 h 18238636"/>
              <a:gd name="connsiteX76" fmla="*/ 13379290 w 15270480"/>
              <a:gd name="connsiteY76" fmla="*/ 18238636 h 18238636"/>
              <a:gd name="connsiteX77" fmla="*/ 13250078 w 15270480"/>
              <a:gd name="connsiteY77" fmla="*/ 18238636 h 18238636"/>
              <a:gd name="connsiteX78" fmla="*/ 12510047 w 15270480"/>
              <a:gd name="connsiteY78" fmla="*/ 18238636 h 18238636"/>
              <a:gd name="connsiteX79" fmla="*/ 12380835 w 15270480"/>
              <a:gd name="connsiteY79" fmla="*/ 18238636 h 18238636"/>
              <a:gd name="connsiteX80" fmla="*/ 11946214 w 15270480"/>
              <a:gd name="connsiteY80" fmla="*/ 18238636 h 18238636"/>
              <a:gd name="connsiteX81" fmla="*/ 11664297 w 15270480"/>
              <a:gd name="connsiteY81" fmla="*/ 18238636 h 18238636"/>
              <a:gd name="connsiteX82" fmla="*/ 11382381 w 15270480"/>
              <a:gd name="connsiteY82" fmla="*/ 18238636 h 18238636"/>
              <a:gd name="connsiteX83" fmla="*/ 11100464 w 15270480"/>
              <a:gd name="connsiteY83" fmla="*/ 18238636 h 18238636"/>
              <a:gd name="connsiteX84" fmla="*/ 10207729 w 15270480"/>
              <a:gd name="connsiteY84" fmla="*/ 18238636 h 18238636"/>
              <a:gd name="connsiteX85" fmla="*/ 9773107 w 15270480"/>
              <a:gd name="connsiteY85" fmla="*/ 18238636 h 18238636"/>
              <a:gd name="connsiteX86" fmla="*/ 9491191 w 15270480"/>
              <a:gd name="connsiteY86" fmla="*/ 18238636 h 18238636"/>
              <a:gd name="connsiteX87" fmla="*/ 9209274 w 15270480"/>
              <a:gd name="connsiteY87" fmla="*/ 18238636 h 18238636"/>
              <a:gd name="connsiteX88" fmla="*/ 8621948 w 15270480"/>
              <a:gd name="connsiteY88" fmla="*/ 18238636 h 18238636"/>
              <a:gd name="connsiteX89" fmla="*/ 7729212 w 15270480"/>
              <a:gd name="connsiteY89" fmla="*/ 18238636 h 18238636"/>
              <a:gd name="connsiteX90" fmla="*/ 7447296 w 15270480"/>
              <a:gd name="connsiteY90" fmla="*/ 18238636 h 18238636"/>
              <a:gd name="connsiteX91" fmla="*/ 6859969 w 15270480"/>
              <a:gd name="connsiteY91" fmla="*/ 18238636 h 18238636"/>
              <a:gd name="connsiteX92" fmla="*/ 5967234 w 15270480"/>
              <a:gd name="connsiteY92" fmla="*/ 18238636 h 18238636"/>
              <a:gd name="connsiteX93" fmla="*/ 5838022 w 15270480"/>
              <a:gd name="connsiteY93" fmla="*/ 18238636 h 18238636"/>
              <a:gd name="connsiteX94" fmla="*/ 5403401 w 15270480"/>
              <a:gd name="connsiteY94" fmla="*/ 18238636 h 18238636"/>
              <a:gd name="connsiteX95" fmla="*/ 5274189 w 15270480"/>
              <a:gd name="connsiteY95" fmla="*/ 18238636 h 18238636"/>
              <a:gd name="connsiteX96" fmla="*/ 5144977 w 15270480"/>
              <a:gd name="connsiteY96" fmla="*/ 18238636 h 18238636"/>
              <a:gd name="connsiteX97" fmla="*/ 4863061 w 15270480"/>
              <a:gd name="connsiteY97" fmla="*/ 18238636 h 18238636"/>
              <a:gd name="connsiteX98" fmla="*/ 4733849 w 15270480"/>
              <a:gd name="connsiteY98" fmla="*/ 18238636 h 18238636"/>
              <a:gd name="connsiteX99" fmla="*/ 4604637 w 15270480"/>
              <a:gd name="connsiteY99" fmla="*/ 18238636 h 18238636"/>
              <a:gd name="connsiteX100" fmla="*/ 4017311 w 15270480"/>
              <a:gd name="connsiteY100" fmla="*/ 18238636 h 18238636"/>
              <a:gd name="connsiteX101" fmla="*/ 3888099 w 15270480"/>
              <a:gd name="connsiteY101" fmla="*/ 18238636 h 18238636"/>
              <a:gd name="connsiteX102" fmla="*/ 3606183 w 15270480"/>
              <a:gd name="connsiteY102" fmla="*/ 18238636 h 18238636"/>
              <a:gd name="connsiteX103" fmla="*/ 3171561 w 15270480"/>
              <a:gd name="connsiteY103" fmla="*/ 18238636 h 18238636"/>
              <a:gd name="connsiteX104" fmla="*/ 3042349 w 15270480"/>
              <a:gd name="connsiteY104" fmla="*/ 18238636 h 18238636"/>
              <a:gd name="connsiteX105" fmla="*/ 2607728 w 15270480"/>
              <a:gd name="connsiteY105" fmla="*/ 18238636 h 18238636"/>
              <a:gd name="connsiteX106" fmla="*/ 1714992 w 15270480"/>
              <a:gd name="connsiteY106" fmla="*/ 18238636 h 18238636"/>
              <a:gd name="connsiteX107" fmla="*/ 974961 w 15270480"/>
              <a:gd name="connsiteY107" fmla="*/ 18238636 h 18238636"/>
              <a:gd name="connsiteX108" fmla="*/ 845750 w 15270480"/>
              <a:gd name="connsiteY108" fmla="*/ 18238636 h 18238636"/>
              <a:gd name="connsiteX109" fmla="*/ 563833 w 15270480"/>
              <a:gd name="connsiteY109" fmla="*/ 18238636 h 18238636"/>
              <a:gd name="connsiteX110" fmla="*/ 0 w 15270480"/>
              <a:gd name="connsiteY110" fmla="*/ 18238636 h 18238636"/>
              <a:gd name="connsiteX111" fmla="*/ 0 w 15270480"/>
              <a:gd name="connsiteY111" fmla="*/ 17832679 h 18238636"/>
              <a:gd name="connsiteX112" fmla="*/ 0 w 15270480"/>
              <a:gd name="connsiteY112" fmla="*/ 17609109 h 18238636"/>
              <a:gd name="connsiteX113" fmla="*/ 0 w 15270480"/>
              <a:gd name="connsiteY113" fmla="*/ 16655993 h 18238636"/>
              <a:gd name="connsiteX114" fmla="*/ 0 w 15270480"/>
              <a:gd name="connsiteY114" fmla="*/ 16432423 h 18238636"/>
              <a:gd name="connsiteX115" fmla="*/ 0 w 15270480"/>
              <a:gd name="connsiteY115" fmla="*/ 16391239 h 18238636"/>
              <a:gd name="connsiteX116" fmla="*/ 0 w 15270480"/>
              <a:gd name="connsiteY116" fmla="*/ 16167668 h 18238636"/>
              <a:gd name="connsiteX117" fmla="*/ 0 w 15270480"/>
              <a:gd name="connsiteY117" fmla="*/ 15214552 h 18238636"/>
              <a:gd name="connsiteX118" fmla="*/ 0 w 15270480"/>
              <a:gd name="connsiteY118" fmla="*/ 14443823 h 18238636"/>
              <a:gd name="connsiteX119" fmla="*/ 0 w 15270480"/>
              <a:gd name="connsiteY119" fmla="*/ 14220253 h 18238636"/>
              <a:gd name="connsiteX120" fmla="*/ 0 w 15270480"/>
              <a:gd name="connsiteY120" fmla="*/ 13449523 h 18238636"/>
              <a:gd name="connsiteX121" fmla="*/ 0 w 15270480"/>
              <a:gd name="connsiteY121" fmla="*/ 13408339 h 18238636"/>
              <a:gd name="connsiteX122" fmla="*/ 0 w 15270480"/>
              <a:gd name="connsiteY122" fmla="*/ 12637610 h 18238636"/>
              <a:gd name="connsiteX123" fmla="*/ 0 w 15270480"/>
              <a:gd name="connsiteY123" fmla="*/ 11866880 h 18238636"/>
              <a:gd name="connsiteX124" fmla="*/ 0 w 15270480"/>
              <a:gd name="connsiteY124" fmla="*/ 11096151 h 18238636"/>
              <a:gd name="connsiteX125" fmla="*/ 0 w 15270480"/>
              <a:gd name="connsiteY125" fmla="*/ 10143035 h 18238636"/>
              <a:gd name="connsiteX126" fmla="*/ 0 w 15270480"/>
              <a:gd name="connsiteY126" fmla="*/ 9919465 h 18238636"/>
              <a:gd name="connsiteX127" fmla="*/ 0 w 15270480"/>
              <a:gd name="connsiteY127" fmla="*/ 9148735 h 18238636"/>
              <a:gd name="connsiteX128" fmla="*/ 0 w 15270480"/>
              <a:gd name="connsiteY128" fmla="*/ 8742778 h 18238636"/>
              <a:gd name="connsiteX129" fmla="*/ 0 w 15270480"/>
              <a:gd name="connsiteY129" fmla="*/ 7972049 h 18238636"/>
              <a:gd name="connsiteX130" fmla="*/ 0 w 15270480"/>
              <a:gd name="connsiteY130" fmla="*/ 7566092 h 18238636"/>
              <a:gd name="connsiteX131" fmla="*/ 0 w 15270480"/>
              <a:gd name="connsiteY131" fmla="*/ 7160135 h 18238636"/>
              <a:gd name="connsiteX132" fmla="*/ 0 w 15270480"/>
              <a:gd name="connsiteY132" fmla="*/ 6571792 h 18238636"/>
              <a:gd name="connsiteX133" fmla="*/ 0 w 15270480"/>
              <a:gd name="connsiteY133" fmla="*/ 5801063 h 18238636"/>
              <a:gd name="connsiteX134" fmla="*/ 0 w 15270480"/>
              <a:gd name="connsiteY134" fmla="*/ 5395106 h 18238636"/>
              <a:gd name="connsiteX135" fmla="*/ 0 w 15270480"/>
              <a:gd name="connsiteY135" fmla="*/ 5353922 h 18238636"/>
              <a:gd name="connsiteX136" fmla="*/ 0 w 15270480"/>
              <a:gd name="connsiteY136" fmla="*/ 4400806 h 18238636"/>
              <a:gd name="connsiteX137" fmla="*/ 0 w 15270480"/>
              <a:gd name="connsiteY137" fmla="*/ 4359622 h 18238636"/>
              <a:gd name="connsiteX138" fmla="*/ 0 w 15270480"/>
              <a:gd name="connsiteY138" fmla="*/ 3771279 h 18238636"/>
              <a:gd name="connsiteX139" fmla="*/ 0 w 15270480"/>
              <a:gd name="connsiteY139" fmla="*/ 3365323 h 18238636"/>
              <a:gd name="connsiteX140" fmla="*/ 0 w 15270480"/>
              <a:gd name="connsiteY140" fmla="*/ 2594593 h 18238636"/>
              <a:gd name="connsiteX141" fmla="*/ 0 w 15270480"/>
              <a:gd name="connsiteY141" fmla="*/ 1823864 h 18238636"/>
              <a:gd name="connsiteX142" fmla="*/ 0 w 15270480"/>
              <a:gd name="connsiteY142" fmla="*/ 1053134 h 18238636"/>
              <a:gd name="connsiteX143" fmla="*/ 0 w 15270480"/>
              <a:gd name="connsiteY143" fmla="*/ 0 h 18238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15270480" h="18238636" fill="none" extrusionOk="0">
                <a:moveTo>
                  <a:pt x="0" y="0"/>
                </a:moveTo>
                <a:cubicBezTo>
                  <a:pt x="87891" y="-19557"/>
                  <a:pt x="150584" y="4809"/>
                  <a:pt x="281917" y="0"/>
                </a:cubicBezTo>
                <a:cubicBezTo>
                  <a:pt x="413250" y="-4809"/>
                  <a:pt x="441058" y="22707"/>
                  <a:pt x="563833" y="0"/>
                </a:cubicBezTo>
                <a:cubicBezTo>
                  <a:pt x="686608" y="-22707"/>
                  <a:pt x="1031641" y="981"/>
                  <a:pt x="1303864" y="0"/>
                </a:cubicBezTo>
                <a:cubicBezTo>
                  <a:pt x="1576087" y="-981"/>
                  <a:pt x="1731999" y="60627"/>
                  <a:pt x="2043895" y="0"/>
                </a:cubicBezTo>
                <a:cubicBezTo>
                  <a:pt x="2355791" y="-60627"/>
                  <a:pt x="2415940" y="71068"/>
                  <a:pt x="2783926" y="0"/>
                </a:cubicBezTo>
                <a:cubicBezTo>
                  <a:pt x="3151912" y="-71068"/>
                  <a:pt x="2854428" y="5206"/>
                  <a:pt x="2913138" y="0"/>
                </a:cubicBezTo>
                <a:cubicBezTo>
                  <a:pt x="2971848" y="-5206"/>
                  <a:pt x="3058024" y="10452"/>
                  <a:pt x="3195054" y="0"/>
                </a:cubicBezTo>
                <a:cubicBezTo>
                  <a:pt x="3332084" y="-10452"/>
                  <a:pt x="3725478" y="15459"/>
                  <a:pt x="3935085" y="0"/>
                </a:cubicBezTo>
                <a:cubicBezTo>
                  <a:pt x="4144692" y="-15459"/>
                  <a:pt x="4421778" y="8160"/>
                  <a:pt x="4827821" y="0"/>
                </a:cubicBezTo>
                <a:cubicBezTo>
                  <a:pt x="5233864" y="-8160"/>
                  <a:pt x="5423279" y="72202"/>
                  <a:pt x="5720557" y="0"/>
                </a:cubicBezTo>
                <a:cubicBezTo>
                  <a:pt x="6017835" y="-72202"/>
                  <a:pt x="6050172" y="12967"/>
                  <a:pt x="6307883" y="0"/>
                </a:cubicBezTo>
                <a:cubicBezTo>
                  <a:pt x="6565594" y="-12967"/>
                  <a:pt x="6534165" y="42194"/>
                  <a:pt x="6742504" y="0"/>
                </a:cubicBezTo>
                <a:cubicBezTo>
                  <a:pt x="6950843" y="-42194"/>
                  <a:pt x="7116504" y="53912"/>
                  <a:pt x="7329830" y="0"/>
                </a:cubicBezTo>
                <a:cubicBezTo>
                  <a:pt x="7543156" y="-53912"/>
                  <a:pt x="7714392" y="37996"/>
                  <a:pt x="7917157" y="0"/>
                </a:cubicBezTo>
                <a:cubicBezTo>
                  <a:pt x="8119922" y="-37996"/>
                  <a:pt x="8002642" y="1311"/>
                  <a:pt x="8046368" y="0"/>
                </a:cubicBezTo>
                <a:cubicBezTo>
                  <a:pt x="8090094" y="-1311"/>
                  <a:pt x="8627096" y="12173"/>
                  <a:pt x="8786399" y="0"/>
                </a:cubicBezTo>
                <a:cubicBezTo>
                  <a:pt x="8945702" y="-12173"/>
                  <a:pt x="9243940" y="26619"/>
                  <a:pt x="9526430" y="0"/>
                </a:cubicBezTo>
                <a:cubicBezTo>
                  <a:pt x="9808920" y="-26619"/>
                  <a:pt x="9600986" y="14221"/>
                  <a:pt x="9655642" y="0"/>
                </a:cubicBezTo>
                <a:cubicBezTo>
                  <a:pt x="9710298" y="-14221"/>
                  <a:pt x="9827834" y="6578"/>
                  <a:pt x="9937559" y="0"/>
                </a:cubicBezTo>
                <a:cubicBezTo>
                  <a:pt x="10047284" y="-6578"/>
                  <a:pt x="10252752" y="35481"/>
                  <a:pt x="10372180" y="0"/>
                </a:cubicBezTo>
                <a:cubicBezTo>
                  <a:pt x="10491608" y="-35481"/>
                  <a:pt x="10532656" y="5180"/>
                  <a:pt x="10654096" y="0"/>
                </a:cubicBezTo>
                <a:cubicBezTo>
                  <a:pt x="10775536" y="-5180"/>
                  <a:pt x="11040747" y="65805"/>
                  <a:pt x="11241423" y="0"/>
                </a:cubicBezTo>
                <a:cubicBezTo>
                  <a:pt x="11442099" y="-65805"/>
                  <a:pt x="11443442" y="12890"/>
                  <a:pt x="11523339" y="0"/>
                </a:cubicBezTo>
                <a:cubicBezTo>
                  <a:pt x="11603236" y="-12890"/>
                  <a:pt x="11973954" y="25591"/>
                  <a:pt x="12416075" y="0"/>
                </a:cubicBezTo>
                <a:cubicBezTo>
                  <a:pt x="12858196" y="-25591"/>
                  <a:pt x="13098399" y="35786"/>
                  <a:pt x="13308811" y="0"/>
                </a:cubicBezTo>
                <a:cubicBezTo>
                  <a:pt x="13519223" y="-35786"/>
                  <a:pt x="13381060" y="6889"/>
                  <a:pt x="13438022" y="0"/>
                </a:cubicBezTo>
                <a:cubicBezTo>
                  <a:pt x="13494984" y="-6889"/>
                  <a:pt x="13523041" y="3952"/>
                  <a:pt x="13567234" y="0"/>
                </a:cubicBezTo>
                <a:cubicBezTo>
                  <a:pt x="13611427" y="-3952"/>
                  <a:pt x="13724429" y="27485"/>
                  <a:pt x="13849151" y="0"/>
                </a:cubicBezTo>
                <a:cubicBezTo>
                  <a:pt x="13973873" y="-27485"/>
                  <a:pt x="14119052" y="35988"/>
                  <a:pt x="14283772" y="0"/>
                </a:cubicBezTo>
                <a:cubicBezTo>
                  <a:pt x="14448492" y="-35988"/>
                  <a:pt x="14466422" y="18"/>
                  <a:pt x="14565689" y="0"/>
                </a:cubicBezTo>
                <a:cubicBezTo>
                  <a:pt x="14664956" y="-18"/>
                  <a:pt x="15062489" y="47044"/>
                  <a:pt x="15270480" y="0"/>
                </a:cubicBezTo>
                <a:cubicBezTo>
                  <a:pt x="15288588" y="73662"/>
                  <a:pt x="15264361" y="121455"/>
                  <a:pt x="15270480" y="223570"/>
                </a:cubicBezTo>
                <a:cubicBezTo>
                  <a:pt x="15276599" y="325685"/>
                  <a:pt x="15262113" y="357226"/>
                  <a:pt x="15270480" y="447141"/>
                </a:cubicBezTo>
                <a:cubicBezTo>
                  <a:pt x="15278847" y="537056"/>
                  <a:pt x="15259488" y="600641"/>
                  <a:pt x="15270480" y="670711"/>
                </a:cubicBezTo>
                <a:cubicBezTo>
                  <a:pt x="15281472" y="740781"/>
                  <a:pt x="15264504" y="1237929"/>
                  <a:pt x="15270480" y="1623827"/>
                </a:cubicBezTo>
                <a:cubicBezTo>
                  <a:pt x="15276456" y="2009725"/>
                  <a:pt x="15269777" y="1655624"/>
                  <a:pt x="15270480" y="1665011"/>
                </a:cubicBezTo>
                <a:cubicBezTo>
                  <a:pt x="15271183" y="1674398"/>
                  <a:pt x="15265744" y="1697648"/>
                  <a:pt x="15270480" y="1706195"/>
                </a:cubicBezTo>
                <a:cubicBezTo>
                  <a:pt x="15275216" y="1714742"/>
                  <a:pt x="15243995" y="2014201"/>
                  <a:pt x="15270480" y="2112152"/>
                </a:cubicBezTo>
                <a:cubicBezTo>
                  <a:pt x="15296965" y="2210103"/>
                  <a:pt x="15261163" y="2274042"/>
                  <a:pt x="15270480" y="2335722"/>
                </a:cubicBezTo>
                <a:cubicBezTo>
                  <a:pt x="15279797" y="2397402"/>
                  <a:pt x="15237916" y="2720772"/>
                  <a:pt x="15270480" y="2924065"/>
                </a:cubicBezTo>
                <a:cubicBezTo>
                  <a:pt x="15303044" y="3127358"/>
                  <a:pt x="15268383" y="2954494"/>
                  <a:pt x="15270480" y="2965249"/>
                </a:cubicBezTo>
                <a:cubicBezTo>
                  <a:pt x="15272577" y="2976004"/>
                  <a:pt x="15270318" y="2989107"/>
                  <a:pt x="15270480" y="3006433"/>
                </a:cubicBezTo>
                <a:cubicBezTo>
                  <a:pt x="15270642" y="3023759"/>
                  <a:pt x="15178061" y="3692790"/>
                  <a:pt x="15270480" y="3959549"/>
                </a:cubicBezTo>
                <a:cubicBezTo>
                  <a:pt x="15362899" y="4226308"/>
                  <a:pt x="15267157" y="3987329"/>
                  <a:pt x="15270480" y="4000733"/>
                </a:cubicBezTo>
                <a:cubicBezTo>
                  <a:pt x="15273803" y="4014137"/>
                  <a:pt x="15261836" y="4268657"/>
                  <a:pt x="15270480" y="4406690"/>
                </a:cubicBezTo>
                <a:cubicBezTo>
                  <a:pt x="15279124" y="4544723"/>
                  <a:pt x="15217999" y="4988168"/>
                  <a:pt x="15270480" y="5177419"/>
                </a:cubicBezTo>
                <a:cubicBezTo>
                  <a:pt x="15322961" y="5366670"/>
                  <a:pt x="15267066" y="5205964"/>
                  <a:pt x="15270480" y="5218603"/>
                </a:cubicBezTo>
                <a:cubicBezTo>
                  <a:pt x="15273894" y="5231242"/>
                  <a:pt x="15255452" y="5388065"/>
                  <a:pt x="15270480" y="5442174"/>
                </a:cubicBezTo>
                <a:cubicBezTo>
                  <a:pt x="15285508" y="5496283"/>
                  <a:pt x="15259692" y="5715129"/>
                  <a:pt x="15270480" y="5848130"/>
                </a:cubicBezTo>
                <a:cubicBezTo>
                  <a:pt x="15281268" y="5981131"/>
                  <a:pt x="15263869" y="6004420"/>
                  <a:pt x="15270480" y="6071701"/>
                </a:cubicBezTo>
                <a:cubicBezTo>
                  <a:pt x="15277091" y="6138982"/>
                  <a:pt x="15220087" y="6748436"/>
                  <a:pt x="15270480" y="7024817"/>
                </a:cubicBezTo>
                <a:cubicBezTo>
                  <a:pt x="15320873" y="7301198"/>
                  <a:pt x="15270125" y="7191393"/>
                  <a:pt x="15270480" y="7248387"/>
                </a:cubicBezTo>
                <a:cubicBezTo>
                  <a:pt x="15270835" y="7305381"/>
                  <a:pt x="15243913" y="7569050"/>
                  <a:pt x="15270480" y="7654344"/>
                </a:cubicBezTo>
                <a:cubicBezTo>
                  <a:pt x="15297047" y="7739638"/>
                  <a:pt x="15254968" y="8053255"/>
                  <a:pt x="15270480" y="8242687"/>
                </a:cubicBezTo>
                <a:cubicBezTo>
                  <a:pt x="15285992" y="8432119"/>
                  <a:pt x="15267756" y="8264111"/>
                  <a:pt x="15270480" y="8283871"/>
                </a:cubicBezTo>
                <a:cubicBezTo>
                  <a:pt x="15273204" y="8303631"/>
                  <a:pt x="15266921" y="8306920"/>
                  <a:pt x="15270480" y="8325055"/>
                </a:cubicBezTo>
                <a:cubicBezTo>
                  <a:pt x="15274039" y="8343190"/>
                  <a:pt x="15236020" y="8782458"/>
                  <a:pt x="15270480" y="9095784"/>
                </a:cubicBezTo>
                <a:cubicBezTo>
                  <a:pt x="15304940" y="9409110"/>
                  <a:pt x="15230321" y="9532063"/>
                  <a:pt x="15270480" y="9684127"/>
                </a:cubicBezTo>
                <a:cubicBezTo>
                  <a:pt x="15310639" y="9836191"/>
                  <a:pt x="15248767" y="10175787"/>
                  <a:pt x="15270480" y="10454857"/>
                </a:cubicBezTo>
                <a:cubicBezTo>
                  <a:pt x="15292193" y="10733927"/>
                  <a:pt x="15184057" y="11190494"/>
                  <a:pt x="15270480" y="11407973"/>
                </a:cubicBezTo>
                <a:cubicBezTo>
                  <a:pt x="15356903" y="11625452"/>
                  <a:pt x="15227350" y="11843765"/>
                  <a:pt x="15270480" y="12178702"/>
                </a:cubicBezTo>
                <a:cubicBezTo>
                  <a:pt x="15313610" y="12513639"/>
                  <a:pt x="15266512" y="12209281"/>
                  <a:pt x="15270480" y="12219886"/>
                </a:cubicBezTo>
                <a:cubicBezTo>
                  <a:pt x="15274448" y="12230491"/>
                  <a:pt x="15206537" y="12614101"/>
                  <a:pt x="15270480" y="12808229"/>
                </a:cubicBezTo>
                <a:cubicBezTo>
                  <a:pt x="15334423" y="13002357"/>
                  <a:pt x="15169258" y="13547379"/>
                  <a:pt x="15270480" y="13761345"/>
                </a:cubicBezTo>
                <a:cubicBezTo>
                  <a:pt x="15371702" y="13975311"/>
                  <a:pt x="15237577" y="14198535"/>
                  <a:pt x="15270480" y="14532074"/>
                </a:cubicBezTo>
                <a:cubicBezTo>
                  <a:pt x="15303383" y="14865613"/>
                  <a:pt x="15249453" y="14650251"/>
                  <a:pt x="15270480" y="14755645"/>
                </a:cubicBezTo>
                <a:cubicBezTo>
                  <a:pt x="15291507" y="14861039"/>
                  <a:pt x="15250096" y="15153768"/>
                  <a:pt x="15270480" y="15343988"/>
                </a:cubicBezTo>
                <a:cubicBezTo>
                  <a:pt x="15290864" y="15534208"/>
                  <a:pt x="15217082" y="15746933"/>
                  <a:pt x="15270480" y="15932331"/>
                </a:cubicBezTo>
                <a:cubicBezTo>
                  <a:pt x="15323878" y="16117729"/>
                  <a:pt x="15225595" y="16238663"/>
                  <a:pt x="15270480" y="16338288"/>
                </a:cubicBezTo>
                <a:cubicBezTo>
                  <a:pt x="15315365" y="16437913"/>
                  <a:pt x="15214429" y="17046364"/>
                  <a:pt x="15270480" y="17291404"/>
                </a:cubicBezTo>
                <a:cubicBezTo>
                  <a:pt x="15326531" y="17536444"/>
                  <a:pt x="15251837" y="17422059"/>
                  <a:pt x="15270480" y="17514974"/>
                </a:cubicBezTo>
                <a:cubicBezTo>
                  <a:pt x="15289123" y="17607889"/>
                  <a:pt x="15229584" y="17894195"/>
                  <a:pt x="15270480" y="18238636"/>
                </a:cubicBezTo>
                <a:cubicBezTo>
                  <a:pt x="15120821" y="18317232"/>
                  <a:pt x="14829992" y="18208443"/>
                  <a:pt x="14530449" y="18238636"/>
                </a:cubicBezTo>
                <a:cubicBezTo>
                  <a:pt x="14230906" y="18268829"/>
                  <a:pt x="14450379" y="18237141"/>
                  <a:pt x="14401237" y="18238636"/>
                </a:cubicBezTo>
                <a:cubicBezTo>
                  <a:pt x="14352095" y="18240131"/>
                  <a:pt x="14200796" y="18235451"/>
                  <a:pt x="14119321" y="18238636"/>
                </a:cubicBezTo>
                <a:cubicBezTo>
                  <a:pt x="14037846" y="18241821"/>
                  <a:pt x="13578581" y="18174775"/>
                  <a:pt x="13379290" y="18238636"/>
                </a:cubicBezTo>
                <a:cubicBezTo>
                  <a:pt x="13179999" y="18302497"/>
                  <a:pt x="13277126" y="18233339"/>
                  <a:pt x="13250078" y="18238636"/>
                </a:cubicBezTo>
                <a:cubicBezTo>
                  <a:pt x="13223030" y="18243933"/>
                  <a:pt x="12750326" y="18220830"/>
                  <a:pt x="12510047" y="18238636"/>
                </a:cubicBezTo>
                <a:cubicBezTo>
                  <a:pt x="12269768" y="18256442"/>
                  <a:pt x="12423265" y="18232880"/>
                  <a:pt x="12380835" y="18238636"/>
                </a:cubicBezTo>
                <a:cubicBezTo>
                  <a:pt x="12338405" y="18244392"/>
                  <a:pt x="12048024" y="18188398"/>
                  <a:pt x="11946214" y="18238636"/>
                </a:cubicBezTo>
                <a:cubicBezTo>
                  <a:pt x="11844404" y="18288874"/>
                  <a:pt x="11787684" y="18232828"/>
                  <a:pt x="11664297" y="18238636"/>
                </a:cubicBezTo>
                <a:cubicBezTo>
                  <a:pt x="11540910" y="18244444"/>
                  <a:pt x="11517468" y="18230502"/>
                  <a:pt x="11382381" y="18238636"/>
                </a:cubicBezTo>
                <a:cubicBezTo>
                  <a:pt x="11247294" y="18246770"/>
                  <a:pt x="11215676" y="18220444"/>
                  <a:pt x="11100464" y="18238636"/>
                </a:cubicBezTo>
                <a:cubicBezTo>
                  <a:pt x="10985252" y="18256828"/>
                  <a:pt x="10592094" y="18160937"/>
                  <a:pt x="10207729" y="18238636"/>
                </a:cubicBezTo>
                <a:cubicBezTo>
                  <a:pt x="9823365" y="18316335"/>
                  <a:pt x="9879363" y="18194526"/>
                  <a:pt x="9773107" y="18238636"/>
                </a:cubicBezTo>
                <a:cubicBezTo>
                  <a:pt x="9666851" y="18282746"/>
                  <a:pt x="9563555" y="18205638"/>
                  <a:pt x="9491191" y="18238636"/>
                </a:cubicBezTo>
                <a:cubicBezTo>
                  <a:pt x="9418827" y="18271634"/>
                  <a:pt x="9291519" y="18212849"/>
                  <a:pt x="9209274" y="18238636"/>
                </a:cubicBezTo>
                <a:cubicBezTo>
                  <a:pt x="9127029" y="18264423"/>
                  <a:pt x="8881878" y="18181704"/>
                  <a:pt x="8621948" y="18238636"/>
                </a:cubicBezTo>
                <a:cubicBezTo>
                  <a:pt x="8362018" y="18295568"/>
                  <a:pt x="8051321" y="18192496"/>
                  <a:pt x="7729212" y="18238636"/>
                </a:cubicBezTo>
                <a:cubicBezTo>
                  <a:pt x="7407103" y="18284776"/>
                  <a:pt x="7553812" y="18230804"/>
                  <a:pt x="7447296" y="18238636"/>
                </a:cubicBezTo>
                <a:cubicBezTo>
                  <a:pt x="7340780" y="18246468"/>
                  <a:pt x="6998844" y="18180950"/>
                  <a:pt x="6859969" y="18238636"/>
                </a:cubicBezTo>
                <a:cubicBezTo>
                  <a:pt x="6721094" y="18296322"/>
                  <a:pt x="6337101" y="18185409"/>
                  <a:pt x="5967234" y="18238636"/>
                </a:cubicBezTo>
                <a:cubicBezTo>
                  <a:pt x="5597367" y="18291863"/>
                  <a:pt x="5901013" y="18225405"/>
                  <a:pt x="5838022" y="18238636"/>
                </a:cubicBezTo>
                <a:cubicBezTo>
                  <a:pt x="5775031" y="18251867"/>
                  <a:pt x="5598883" y="18217619"/>
                  <a:pt x="5403401" y="18238636"/>
                </a:cubicBezTo>
                <a:cubicBezTo>
                  <a:pt x="5207919" y="18259653"/>
                  <a:pt x="5308505" y="18226664"/>
                  <a:pt x="5274189" y="18238636"/>
                </a:cubicBezTo>
                <a:cubicBezTo>
                  <a:pt x="5239873" y="18250608"/>
                  <a:pt x="5180330" y="18236810"/>
                  <a:pt x="5144977" y="18238636"/>
                </a:cubicBezTo>
                <a:cubicBezTo>
                  <a:pt x="5109624" y="18240462"/>
                  <a:pt x="4970075" y="18214285"/>
                  <a:pt x="4863061" y="18238636"/>
                </a:cubicBezTo>
                <a:cubicBezTo>
                  <a:pt x="4756047" y="18262987"/>
                  <a:pt x="4786143" y="18224438"/>
                  <a:pt x="4733849" y="18238636"/>
                </a:cubicBezTo>
                <a:cubicBezTo>
                  <a:pt x="4681555" y="18252834"/>
                  <a:pt x="4644667" y="18229435"/>
                  <a:pt x="4604637" y="18238636"/>
                </a:cubicBezTo>
                <a:cubicBezTo>
                  <a:pt x="4564607" y="18247837"/>
                  <a:pt x="4278260" y="18201051"/>
                  <a:pt x="4017311" y="18238636"/>
                </a:cubicBezTo>
                <a:cubicBezTo>
                  <a:pt x="3756362" y="18276221"/>
                  <a:pt x="3930902" y="18232085"/>
                  <a:pt x="3888099" y="18238636"/>
                </a:cubicBezTo>
                <a:cubicBezTo>
                  <a:pt x="3845296" y="18245187"/>
                  <a:pt x="3735392" y="18205099"/>
                  <a:pt x="3606183" y="18238636"/>
                </a:cubicBezTo>
                <a:cubicBezTo>
                  <a:pt x="3476974" y="18272173"/>
                  <a:pt x="3337908" y="18211861"/>
                  <a:pt x="3171561" y="18238636"/>
                </a:cubicBezTo>
                <a:cubicBezTo>
                  <a:pt x="3005214" y="18265411"/>
                  <a:pt x="3102928" y="18227811"/>
                  <a:pt x="3042349" y="18238636"/>
                </a:cubicBezTo>
                <a:cubicBezTo>
                  <a:pt x="2981770" y="18249461"/>
                  <a:pt x="2795246" y="18234602"/>
                  <a:pt x="2607728" y="18238636"/>
                </a:cubicBezTo>
                <a:cubicBezTo>
                  <a:pt x="2420210" y="18242670"/>
                  <a:pt x="2123561" y="18230597"/>
                  <a:pt x="1714992" y="18238636"/>
                </a:cubicBezTo>
                <a:cubicBezTo>
                  <a:pt x="1306423" y="18246675"/>
                  <a:pt x="1218713" y="18193671"/>
                  <a:pt x="974961" y="18238636"/>
                </a:cubicBezTo>
                <a:cubicBezTo>
                  <a:pt x="731209" y="18283601"/>
                  <a:pt x="889690" y="18223268"/>
                  <a:pt x="845750" y="18238636"/>
                </a:cubicBezTo>
                <a:cubicBezTo>
                  <a:pt x="801810" y="18254004"/>
                  <a:pt x="701433" y="18214518"/>
                  <a:pt x="563833" y="18238636"/>
                </a:cubicBezTo>
                <a:cubicBezTo>
                  <a:pt x="426233" y="18262754"/>
                  <a:pt x="234892" y="18197797"/>
                  <a:pt x="0" y="18238636"/>
                </a:cubicBezTo>
                <a:cubicBezTo>
                  <a:pt x="-38103" y="18047078"/>
                  <a:pt x="44404" y="18024080"/>
                  <a:pt x="0" y="17832679"/>
                </a:cubicBezTo>
                <a:cubicBezTo>
                  <a:pt x="-44404" y="17641278"/>
                  <a:pt x="5233" y="17690639"/>
                  <a:pt x="0" y="17609109"/>
                </a:cubicBezTo>
                <a:cubicBezTo>
                  <a:pt x="-5233" y="17527579"/>
                  <a:pt x="34181" y="16919890"/>
                  <a:pt x="0" y="16655993"/>
                </a:cubicBezTo>
                <a:cubicBezTo>
                  <a:pt x="-34181" y="16392096"/>
                  <a:pt x="19933" y="16509299"/>
                  <a:pt x="0" y="16432423"/>
                </a:cubicBezTo>
                <a:cubicBezTo>
                  <a:pt x="-19933" y="16355547"/>
                  <a:pt x="4873" y="16407096"/>
                  <a:pt x="0" y="16391239"/>
                </a:cubicBezTo>
                <a:cubicBezTo>
                  <a:pt x="-4873" y="16375382"/>
                  <a:pt x="24674" y="16260224"/>
                  <a:pt x="0" y="16167668"/>
                </a:cubicBezTo>
                <a:cubicBezTo>
                  <a:pt x="-24674" y="16075112"/>
                  <a:pt x="40778" y="15572296"/>
                  <a:pt x="0" y="15214552"/>
                </a:cubicBezTo>
                <a:cubicBezTo>
                  <a:pt x="-40778" y="14856808"/>
                  <a:pt x="80954" y="14795529"/>
                  <a:pt x="0" y="14443823"/>
                </a:cubicBezTo>
                <a:cubicBezTo>
                  <a:pt x="-80954" y="14092117"/>
                  <a:pt x="13112" y="14311130"/>
                  <a:pt x="0" y="14220253"/>
                </a:cubicBezTo>
                <a:cubicBezTo>
                  <a:pt x="-13112" y="14129376"/>
                  <a:pt x="2858" y="13801572"/>
                  <a:pt x="0" y="13449523"/>
                </a:cubicBezTo>
                <a:cubicBezTo>
                  <a:pt x="-2858" y="13097474"/>
                  <a:pt x="56" y="13417285"/>
                  <a:pt x="0" y="13408339"/>
                </a:cubicBezTo>
                <a:cubicBezTo>
                  <a:pt x="-56" y="13399393"/>
                  <a:pt x="27829" y="13002879"/>
                  <a:pt x="0" y="12637610"/>
                </a:cubicBezTo>
                <a:cubicBezTo>
                  <a:pt x="-27829" y="12272341"/>
                  <a:pt x="59519" y="12092251"/>
                  <a:pt x="0" y="11866880"/>
                </a:cubicBezTo>
                <a:cubicBezTo>
                  <a:pt x="-59519" y="11641509"/>
                  <a:pt x="68450" y="11265228"/>
                  <a:pt x="0" y="11096151"/>
                </a:cubicBezTo>
                <a:cubicBezTo>
                  <a:pt x="-68450" y="10927074"/>
                  <a:pt x="22692" y="10394647"/>
                  <a:pt x="0" y="10143035"/>
                </a:cubicBezTo>
                <a:cubicBezTo>
                  <a:pt x="-22692" y="9891423"/>
                  <a:pt x="19312" y="9967007"/>
                  <a:pt x="0" y="9919465"/>
                </a:cubicBezTo>
                <a:cubicBezTo>
                  <a:pt x="-19312" y="9871923"/>
                  <a:pt x="56150" y="9412538"/>
                  <a:pt x="0" y="9148735"/>
                </a:cubicBezTo>
                <a:cubicBezTo>
                  <a:pt x="-56150" y="8884932"/>
                  <a:pt x="44935" y="8858013"/>
                  <a:pt x="0" y="8742778"/>
                </a:cubicBezTo>
                <a:cubicBezTo>
                  <a:pt x="-44935" y="8627543"/>
                  <a:pt x="84461" y="8148898"/>
                  <a:pt x="0" y="7972049"/>
                </a:cubicBezTo>
                <a:cubicBezTo>
                  <a:pt x="-84461" y="7795200"/>
                  <a:pt x="47756" y="7747612"/>
                  <a:pt x="0" y="7566092"/>
                </a:cubicBezTo>
                <a:cubicBezTo>
                  <a:pt x="-47756" y="7384572"/>
                  <a:pt x="27019" y="7292175"/>
                  <a:pt x="0" y="7160135"/>
                </a:cubicBezTo>
                <a:cubicBezTo>
                  <a:pt x="-27019" y="7028095"/>
                  <a:pt x="37424" y="6716752"/>
                  <a:pt x="0" y="6571792"/>
                </a:cubicBezTo>
                <a:cubicBezTo>
                  <a:pt x="-37424" y="6426832"/>
                  <a:pt x="76430" y="6156218"/>
                  <a:pt x="0" y="5801063"/>
                </a:cubicBezTo>
                <a:cubicBezTo>
                  <a:pt x="-76430" y="5445908"/>
                  <a:pt x="3981" y="5537376"/>
                  <a:pt x="0" y="5395106"/>
                </a:cubicBezTo>
                <a:cubicBezTo>
                  <a:pt x="-3981" y="5252836"/>
                  <a:pt x="1151" y="5374405"/>
                  <a:pt x="0" y="5353922"/>
                </a:cubicBezTo>
                <a:cubicBezTo>
                  <a:pt x="-1151" y="5333439"/>
                  <a:pt x="73526" y="4627094"/>
                  <a:pt x="0" y="4400806"/>
                </a:cubicBezTo>
                <a:cubicBezTo>
                  <a:pt x="-73526" y="4174518"/>
                  <a:pt x="3245" y="4372170"/>
                  <a:pt x="0" y="4359622"/>
                </a:cubicBezTo>
                <a:cubicBezTo>
                  <a:pt x="-3245" y="4347074"/>
                  <a:pt x="63258" y="3910936"/>
                  <a:pt x="0" y="3771279"/>
                </a:cubicBezTo>
                <a:cubicBezTo>
                  <a:pt x="-63258" y="3631622"/>
                  <a:pt x="21929" y="3496955"/>
                  <a:pt x="0" y="3365323"/>
                </a:cubicBezTo>
                <a:cubicBezTo>
                  <a:pt x="-21929" y="3233691"/>
                  <a:pt x="32146" y="2961965"/>
                  <a:pt x="0" y="2594593"/>
                </a:cubicBezTo>
                <a:cubicBezTo>
                  <a:pt x="-32146" y="2227221"/>
                  <a:pt x="20914" y="2068119"/>
                  <a:pt x="0" y="1823864"/>
                </a:cubicBezTo>
                <a:cubicBezTo>
                  <a:pt x="-20914" y="1579609"/>
                  <a:pt x="36003" y="1427676"/>
                  <a:pt x="0" y="1053134"/>
                </a:cubicBezTo>
                <a:cubicBezTo>
                  <a:pt x="-36003" y="678592"/>
                  <a:pt x="78909" y="233916"/>
                  <a:pt x="0" y="0"/>
                </a:cubicBezTo>
                <a:close/>
              </a:path>
              <a:path w="15270480" h="18238636" stroke="0" extrusionOk="0">
                <a:moveTo>
                  <a:pt x="0" y="0"/>
                </a:moveTo>
                <a:cubicBezTo>
                  <a:pt x="159496" y="-24382"/>
                  <a:pt x="326542" y="4281"/>
                  <a:pt x="434621" y="0"/>
                </a:cubicBezTo>
                <a:cubicBezTo>
                  <a:pt x="542700" y="-4281"/>
                  <a:pt x="530983" y="4473"/>
                  <a:pt x="563833" y="0"/>
                </a:cubicBezTo>
                <a:cubicBezTo>
                  <a:pt x="596683" y="-4473"/>
                  <a:pt x="1124014" y="63960"/>
                  <a:pt x="1456569" y="0"/>
                </a:cubicBezTo>
                <a:cubicBezTo>
                  <a:pt x="1789124" y="-63960"/>
                  <a:pt x="1792708" y="50291"/>
                  <a:pt x="1891190" y="0"/>
                </a:cubicBezTo>
                <a:cubicBezTo>
                  <a:pt x="1989672" y="-50291"/>
                  <a:pt x="2159950" y="31116"/>
                  <a:pt x="2325812" y="0"/>
                </a:cubicBezTo>
                <a:cubicBezTo>
                  <a:pt x="2491674" y="-31116"/>
                  <a:pt x="2802885" y="62870"/>
                  <a:pt x="3218547" y="0"/>
                </a:cubicBezTo>
                <a:cubicBezTo>
                  <a:pt x="3634210" y="-62870"/>
                  <a:pt x="3416947" y="24791"/>
                  <a:pt x="3500464" y="0"/>
                </a:cubicBezTo>
                <a:cubicBezTo>
                  <a:pt x="3583981" y="-24791"/>
                  <a:pt x="3964292" y="104704"/>
                  <a:pt x="4393200" y="0"/>
                </a:cubicBezTo>
                <a:cubicBezTo>
                  <a:pt x="4822108" y="-104704"/>
                  <a:pt x="4845905" y="37996"/>
                  <a:pt x="5285935" y="0"/>
                </a:cubicBezTo>
                <a:cubicBezTo>
                  <a:pt x="5725966" y="-37996"/>
                  <a:pt x="5639502" y="53079"/>
                  <a:pt x="5873262" y="0"/>
                </a:cubicBezTo>
                <a:cubicBezTo>
                  <a:pt x="6107022" y="-53079"/>
                  <a:pt x="6547069" y="95832"/>
                  <a:pt x="6765997" y="0"/>
                </a:cubicBezTo>
                <a:cubicBezTo>
                  <a:pt x="6984925" y="-95832"/>
                  <a:pt x="7037816" y="45760"/>
                  <a:pt x="7200619" y="0"/>
                </a:cubicBezTo>
                <a:cubicBezTo>
                  <a:pt x="7363422" y="-45760"/>
                  <a:pt x="7423009" y="49726"/>
                  <a:pt x="7635240" y="0"/>
                </a:cubicBezTo>
                <a:cubicBezTo>
                  <a:pt x="7847471" y="-49726"/>
                  <a:pt x="8165907" y="26070"/>
                  <a:pt x="8375271" y="0"/>
                </a:cubicBezTo>
                <a:cubicBezTo>
                  <a:pt x="8584635" y="-26070"/>
                  <a:pt x="8678829" y="10724"/>
                  <a:pt x="8809892" y="0"/>
                </a:cubicBezTo>
                <a:cubicBezTo>
                  <a:pt x="8940955" y="-10724"/>
                  <a:pt x="9362026" y="72210"/>
                  <a:pt x="9702628" y="0"/>
                </a:cubicBezTo>
                <a:cubicBezTo>
                  <a:pt x="10043230" y="-72210"/>
                  <a:pt x="10392896" y="74341"/>
                  <a:pt x="10595364" y="0"/>
                </a:cubicBezTo>
                <a:cubicBezTo>
                  <a:pt x="10797832" y="-74341"/>
                  <a:pt x="10935537" y="60885"/>
                  <a:pt x="11182690" y="0"/>
                </a:cubicBezTo>
                <a:cubicBezTo>
                  <a:pt x="11429843" y="-60885"/>
                  <a:pt x="11493484" y="26680"/>
                  <a:pt x="11617311" y="0"/>
                </a:cubicBezTo>
                <a:cubicBezTo>
                  <a:pt x="11741138" y="-26680"/>
                  <a:pt x="11717573" y="6652"/>
                  <a:pt x="11746523" y="0"/>
                </a:cubicBezTo>
                <a:cubicBezTo>
                  <a:pt x="11775473" y="-6652"/>
                  <a:pt x="11919158" y="33211"/>
                  <a:pt x="12028440" y="0"/>
                </a:cubicBezTo>
                <a:cubicBezTo>
                  <a:pt x="12137722" y="-33211"/>
                  <a:pt x="12250693" y="26418"/>
                  <a:pt x="12310356" y="0"/>
                </a:cubicBezTo>
                <a:cubicBezTo>
                  <a:pt x="12370019" y="-26418"/>
                  <a:pt x="12655395" y="48518"/>
                  <a:pt x="12744978" y="0"/>
                </a:cubicBezTo>
                <a:cubicBezTo>
                  <a:pt x="12834561" y="-48518"/>
                  <a:pt x="13327868" y="87099"/>
                  <a:pt x="13637713" y="0"/>
                </a:cubicBezTo>
                <a:cubicBezTo>
                  <a:pt x="13947558" y="-87099"/>
                  <a:pt x="13948970" y="47131"/>
                  <a:pt x="14225039" y="0"/>
                </a:cubicBezTo>
                <a:cubicBezTo>
                  <a:pt x="14501108" y="-47131"/>
                  <a:pt x="14549974" y="42988"/>
                  <a:pt x="14659661" y="0"/>
                </a:cubicBezTo>
                <a:cubicBezTo>
                  <a:pt x="14769348" y="-42988"/>
                  <a:pt x="15018681" y="51265"/>
                  <a:pt x="15270480" y="0"/>
                </a:cubicBezTo>
                <a:cubicBezTo>
                  <a:pt x="15271718" y="17795"/>
                  <a:pt x="15268450" y="23258"/>
                  <a:pt x="15270480" y="41184"/>
                </a:cubicBezTo>
                <a:cubicBezTo>
                  <a:pt x="15272510" y="59110"/>
                  <a:pt x="15231536" y="509244"/>
                  <a:pt x="15270480" y="811913"/>
                </a:cubicBezTo>
                <a:cubicBezTo>
                  <a:pt x="15309424" y="1114582"/>
                  <a:pt x="15267744" y="837453"/>
                  <a:pt x="15270480" y="853097"/>
                </a:cubicBezTo>
                <a:cubicBezTo>
                  <a:pt x="15273216" y="868741"/>
                  <a:pt x="15266264" y="1152380"/>
                  <a:pt x="15270480" y="1259054"/>
                </a:cubicBezTo>
                <a:cubicBezTo>
                  <a:pt x="15274696" y="1365728"/>
                  <a:pt x="15161979" y="1921960"/>
                  <a:pt x="15270480" y="2212170"/>
                </a:cubicBezTo>
                <a:cubicBezTo>
                  <a:pt x="15378981" y="2502380"/>
                  <a:pt x="15233623" y="2562974"/>
                  <a:pt x="15270480" y="2800513"/>
                </a:cubicBezTo>
                <a:cubicBezTo>
                  <a:pt x="15307337" y="3038052"/>
                  <a:pt x="15229096" y="3410267"/>
                  <a:pt x="15270480" y="3571243"/>
                </a:cubicBezTo>
                <a:cubicBezTo>
                  <a:pt x="15311864" y="3732219"/>
                  <a:pt x="15222379" y="3845173"/>
                  <a:pt x="15270480" y="3977199"/>
                </a:cubicBezTo>
                <a:cubicBezTo>
                  <a:pt x="15318581" y="4109225"/>
                  <a:pt x="15213990" y="4323836"/>
                  <a:pt x="15270480" y="4565542"/>
                </a:cubicBezTo>
                <a:cubicBezTo>
                  <a:pt x="15326970" y="4807248"/>
                  <a:pt x="15209045" y="5189480"/>
                  <a:pt x="15270480" y="5518658"/>
                </a:cubicBezTo>
                <a:cubicBezTo>
                  <a:pt x="15331915" y="5847836"/>
                  <a:pt x="15253879" y="5692245"/>
                  <a:pt x="15270480" y="5742229"/>
                </a:cubicBezTo>
                <a:cubicBezTo>
                  <a:pt x="15287081" y="5792213"/>
                  <a:pt x="15270013" y="6254438"/>
                  <a:pt x="15270480" y="6512958"/>
                </a:cubicBezTo>
                <a:cubicBezTo>
                  <a:pt x="15270947" y="6771478"/>
                  <a:pt x="15260177" y="6633689"/>
                  <a:pt x="15270480" y="6736528"/>
                </a:cubicBezTo>
                <a:cubicBezTo>
                  <a:pt x="15280783" y="6839367"/>
                  <a:pt x="15260938" y="7035244"/>
                  <a:pt x="15270480" y="7324872"/>
                </a:cubicBezTo>
                <a:cubicBezTo>
                  <a:pt x="15280022" y="7614500"/>
                  <a:pt x="15243888" y="7862823"/>
                  <a:pt x="15270480" y="8095601"/>
                </a:cubicBezTo>
                <a:cubicBezTo>
                  <a:pt x="15297072" y="8328379"/>
                  <a:pt x="15267927" y="8128361"/>
                  <a:pt x="15270480" y="8136785"/>
                </a:cubicBezTo>
                <a:cubicBezTo>
                  <a:pt x="15273033" y="8145209"/>
                  <a:pt x="15270141" y="8158755"/>
                  <a:pt x="15270480" y="8177969"/>
                </a:cubicBezTo>
                <a:cubicBezTo>
                  <a:pt x="15270819" y="8197183"/>
                  <a:pt x="15195354" y="8682184"/>
                  <a:pt x="15270480" y="9131085"/>
                </a:cubicBezTo>
                <a:cubicBezTo>
                  <a:pt x="15345606" y="9579986"/>
                  <a:pt x="15222757" y="9512854"/>
                  <a:pt x="15270480" y="9719428"/>
                </a:cubicBezTo>
                <a:cubicBezTo>
                  <a:pt x="15318203" y="9926002"/>
                  <a:pt x="15266723" y="9749931"/>
                  <a:pt x="15270480" y="9760612"/>
                </a:cubicBezTo>
                <a:cubicBezTo>
                  <a:pt x="15274237" y="9771293"/>
                  <a:pt x="15266659" y="10206323"/>
                  <a:pt x="15270480" y="10348955"/>
                </a:cubicBezTo>
                <a:cubicBezTo>
                  <a:pt x="15274301" y="10491587"/>
                  <a:pt x="15170688" y="10959448"/>
                  <a:pt x="15270480" y="11302071"/>
                </a:cubicBezTo>
                <a:cubicBezTo>
                  <a:pt x="15370272" y="11644694"/>
                  <a:pt x="15264225" y="11589722"/>
                  <a:pt x="15270480" y="11708028"/>
                </a:cubicBezTo>
                <a:cubicBezTo>
                  <a:pt x="15276735" y="11826334"/>
                  <a:pt x="15228229" y="11960165"/>
                  <a:pt x="15270480" y="12113984"/>
                </a:cubicBezTo>
                <a:cubicBezTo>
                  <a:pt x="15312731" y="12267803"/>
                  <a:pt x="15261163" y="12537766"/>
                  <a:pt x="15270480" y="12702327"/>
                </a:cubicBezTo>
                <a:cubicBezTo>
                  <a:pt x="15279797" y="12866888"/>
                  <a:pt x="15191597" y="13099493"/>
                  <a:pt x="15270480" y="13473057"/>
                </a:cubicBezTo>
                <a:cubicBezTo>
                  <a:pt x="15349363" y="13846621"/>
                  <a:pt x="15179643" y="13977195"/>
                  <a:pt x="15270480" y="14243786"/>
                </a:cubicBezTo>
                <a:cubicBezTo>
                  <a:pt x="15361317" y="14510377"/>
                  <a:pt x="15226587" y="14743221"/>
                  <a:pt x="15270480" y="15014516"/>
                </a:cubicBezTo>
                <a:cubicBezTo>
                  <a:pt x="15314373" y="15285811"/>
                  <a:pt x="15159840" y="15744950"/>
                  <a:pt x="15270480" y="15967632"/>
                </a:cubicBezTo>
                <a:cubicBezTo>
                  <a:pt x="15381120" y="16190314"/>
                  <a:pt x="15205912" y="16356626"/>
                  <a:pt x="15270480" y="16555975"/>
                </a:cubicBezTo>
                <a:cubicBezTo>
                  <a:pt x="15335048" y="16755324"/>
                  <a:pt x="15233545" y="17029370"/>
                  <a:pt x="15270480" y="17326704"/>
                </a:cubicBezTo>
                <a:cubicBezTo>
                  <a:pt x="15307415" y="17624038"/>
                  <a:pt x="15241272" y="17907948"/>
                  <a:pt x="15270480" y="18238636"/>
                </a:cubicBezTo>
                <a:cubicBezTo>
                  <a:pt x="15057131" y="18268556"/>
                  <a:pt x="14961496" y="18187586"/>
                  <a:pt x="14683154" y="18238636"/>
                </a:cubicBezTo>
                <a:cubicBezTo>
                  <a:pt x="14404812" y="18289686"/>
                  <a:pt x="14183390" y="18199227"/>
                  <a:pt x="13943123" y="18238636"/>
                </a:cubicBezTo>
                <a:cubicBezTo>
                  <a:pt x="13702856" y="18278045"/>
                  <a:pt x="13434989" y="18166633"/>
                  <a:pt x="13050387" y="18238636"/>
                </a:cubicBezTo>
                <a:cubicBezTo>
                  <a:pt x="12665785" y="18310639"/>
                  <a:pt x="12637983" y="18160694"/>
                  <a:pt x="12310356" y="18238636"/>
                </a:cubicBezTo>
                <a:cubicBezTo>
                  <a:pt x="11982729" y="18316578"/>
                  <a:pt x="12147112" y="18228018"/>
                  <a:pt x="12028440" y="18238636"/>
                </a:cubicBezTo>
                <a:cubicBezTo>
                  <a:pt x="11909768" y="18249254"/>
                  <a:pt x="11654894" y="18156125"/>
                  <a:pt x="11288409" y="18238636"/>
                </a:cubicBezTo>
                <a:cubicBezTo>
                  <a:pt x="10921924" y="18321147"/>
                  <a:pt x="10998591" y="18217956"/>
                  <a:pt x="10853787" y="18238636"/>
                </a:cubicBezTo>
                <a:cubicBezTo>
                  <a:pt x="10708983" y="18259316"/>
                  <a:pt x="10676783" y="18226060"/>
                  <a:pt x="10571871" y="18238636"/>
                </a:cubicBezTo>
                <a:cubicBezTo>
                  <a:pt x="10466959" y="18251212"/>
                  <a:pt x="10483632" y="18230470"/>
                  <a:pt x="10442659" y="18238636"/>
                </a:cubicBezTo>
                <a:cubicBezTo>
                  <a:pt x="10401686" y="18246802"/>
                  <a:pt x="10235134" y="18221004"/>
                  <a:pt x="10160742" y="18238636"/>
                </a:cubicBezTo>
                <a:cubicBezTo>
                  <a:pt x="10086350" y="18256268"/>
                  <a:pt x="10016821" y="18233866"/>
                  <a:pt x="9878826" y="18238636"/>
                </a:cubicBezTo>
                <a:cubicBezTo>
                  <a:pt x="9740831" y="18243406"/>
                  <a:pt x="9428703" y="18222489"/>
                  <a:pt x="9291500" y="18238636"/>
                </a:cubicBezTo>
                <a:cubicBezTo>
                  <a:pt x="9154297" y="18254783"/>
                  <a:pt x="8953352" y="18193500"/>
                  <a:pt x="8704174" y="18238636"/>
                </a:cubicBezTo>
                <a:cubicBezTo>
                  <a:pt x="8454996" y="18283772"/>
                  <a:pt x="8404875" y="18207934"/>
                  <a:pt x="8269552" y="18238636"/>
                </a:cubicBezTo>
                <a:cubicBezTo>
                  <a:pt x="8134229" y="18269338"/>
                  <a:pt x="7639443" y="18219174"/>
                  <a:pt x="7376816" y="18238636"/>
                </a:cubicBezTo>
                <a:cubicBezTo>
                  <a:pt x="7114189" y="18258098"/>
                  <a:pt x="7215982" y="18236061"/>
                  <a:pt x="7094900" y="18238636"/>
                </a:cubicBezTo>
                <a:cubicBezTo>
                  <a:pt x="6973818" y="18241211"/>
                  <a:pt x="6501296" y="18186972"/>
                  <a:pt x="6202164" y="18238636"/>
                </a:cubicBezTo>
                <a:cubicBezTo>
                  <a:pt x="5903032" y="18290300"/>
                  <a:pt x="6039803" y="18220893"/>
                  <a:pt x="5920248" y="18238636"/>
                </a:cubicBezTo>
                <a:cubicBezTo>
                  <a:pt x="5800693" y="18256379"/>
                  <a:pt x="5334735" y="18215173"/>
                  <a:pt x="5180217" y="18238636"/>
                </a:cubicBezTo>
                <a:cubicBezTo>
                  <a:pt x="5025699" y="18262099"/>
                  <a:pt x="4605438" y="18221677"/>
                  <a:pt x="4287481" y="18238636"/>
                </a:cubicBezTo>
                <a:cubicBezTo>
                  <a:pt x="3969524" y="18255595"/>
                  <a:pt x="4189673" y="18230114"/>
                  <a:pt x="4158269" y="18238636"/>
                </a:cubicBezTo>
                <a:cubicBezTo>
                  <a:pt x="4126865" y="18247158"/>
                  <a:pt x="3694663" y="18204983"/>
                  <a:pt x="3265533" y="18238636"/>
                </a:cubicBezTo>
                <a:cubicBezTo>
                  <a:pt x="2836403" y="18272289"/>
                  <a:pt x="2723550" y="18195203"/>
                  <a:pt x="2372798" y="18238636"/>
                </a:cubicBezTo>
                <a:cubicBezTo>
                  <a:pt x="2022047" y="18282069"/>
                  <a:pt x="2296221" y="18227499"/>
                  <a:pt x="2243586" y="18238636"/>
                </a:cubicBezTo>
                <a:cubicBezTo>
                  <a:pt x="2190951" y="18249773"/>
                  <a:pt x="1799548" y="18228852"/>
                  <a:pt x="1656260" y="18238636"/>
                </a:cubicBezTo>
                <a:cubicBezTo>
                  <a:pt x="1512972" y="18248420"/>
                  <a:pt x="1313577" y="18210873"/>
                  <a:pt x="1221638" y="18238636"/>
                </a:cubicBezTo>
                <a:cubicBezTo>
                  <a:pt x="1129699" y="18266399"/>
                  <a:pt x="980468" y="18199629"/>
                  <a:pt x="787017" y="18238636"/>
                </a:cubicBezTo>
                <a:cubicBezTo>
                  <a:pt x="593566" y="18277643"/>
                  <a:pt x="172609" y="18169058"/>
                  <a:pt x="0" y="18238636"/>
                </a:cubicBezTo>
                <a:cubicBezTo>
                  <a:pt x="-3579" y="18219145"/>
                  <a:pt x="10" y="18217558"/>
                  <a:pt x="0" y="18197452"/>
                </a:cubicBezTo>
                <a:cubicBezTo>
                  <a:pt x="-10" y="18177346"/>
                  <a:pt x="9109" y="17899152"/>
                  <a:pt x="0" y="17791495"/>
                </a:cubicBezTo>
                <a:cubicBezTo>
                  <a:pt x="-9109" y="17683838"/>
                  <a:pt x="31284" y="17179318"/>
                  <a:pt x="0" y="16838379"/>
                </a:cubicBezTo>
                <a:cubicBezTo>
                  <a:pt x="-31284" y="16497440"/>
                  <a:pt x="28358" y="16464946"/>
                  <a:pt x="0" y="16250036"/>
                </a:cubicBezTo>
                <a:cubicBezTo>
                  <a:pt x="-28358" y="16035126"/>
                  <a:pt x="66481" y="15712652"/>
                  <a:pt x="0" y="15296921"/>
                </a:cubicBezTo>
                <a:cubicBezTo>
                  <a:pt x="-66481" y="14881191"/>
                  <a:pt x="16695" y="14810298"/>
                  <a:pt x="0" y="14343805"/>
                </a:cubicBezTo>
                <a:cubicBezTo>
                  <a:pt x="-16695" y="13877312"/>
                  <a:pt x="25949" y="14188815"/>
                  <a:pt x="0" y="14120234"/>
                </a:cubicBezTo>
                <a:cubicBezTo>
                  <a:pt x="-25949" y="14051653"/>
                  <a:pt x="7379" y="13898072"/>
                  <a:pt x="0" y="13714278"/>
                </a:cubicBezTo>
                <a:cubicBezTo>
                  <a:pt x="-7379" y="13530484"/>
                  <a:pt x="20012" y="13316726"/>
                  <a:pt x="0" y="13125934"/>
                </a:cubicBezTo>
                <a:cubicBezTo>
                  <a:pt x="-20012" y="12935142"/>
                  <a:pt x="45341" y="12718121"/>
                  <a:pt x="0" y="12537591"/>
                </a:cubicBezTo>
                <a:cubicBezTo>
                  <a:pt x="-45341" y="12357061"/>
                  <a:pt x="40266" y="12014992"/>
                  <a:pt x="0" y="11766862"/>
                </a:cubicBezTo>
                <a:cubicBezTo>
                  <a:pt x="-40266" y="11518732"/>
                  <a:pt x="23072" y="11619091"/>
                  <a:pt x="0" y="11543292"/>
                </a:cubicBezTo>
                <a:cubicBezTo>
                  <a:pt x="-23072" y="11467493"/>
                  <a:pt x="4143" y="11382875"/>
                  <a:pt x="0" y="11319721"/>
                </a:cubicBezTo>
                <a:cubicBezTo>
                  <a:pt x="-4143" y="11256567"/>
                  <a:pt x="48268" y="10635984"/>
                  <a:pt x="0" y="10366605"/>
                </a:cubicBezTo>
                <a:cubicBezTo>
                  <a:pt x="-48268" y="10097226"/>
                  <a:pt x="16802" y="9856571"/>
                  <a:pt x="0" y="9413490"/>
                </a:cubicBezTo>
                <a:cubicBezTo>
                  <a:pt x="-16802" y="8970410"/>
                  <a:pt x="37862" y="9095459"/>
                  <a:pt x="0" y="8825146"/>
                </a:cubicBezTo>
                <a:cubicBezTo>
                  <a:pt x="-37862" y="8554833"/>
                  <a:pt x="3536" y="8792465"/>
                  <a:pt x="0" y="8783962"/>
                </a:cubicBezTo>
                <a:cubicBezTo>
                  <a:pt x="-3536" y="8775459"/>
                  <a:pt x="4294" y="8760296"/>
                  <a:pt x="0" y="8742778"/>
                </a:cubicBezTo>
                <a:cubicBezTo>
                  <a:pt x="-4294" y="8725260"/>
                  <a:pt x="32987" y="8075466"/>
                  <a:pt x="0" y="7789663"/>
                </a:cubicBezTo>
                <a:cubicBezTo>
                  <a:pt x="-32987" y="7503860"/>
                  <a:pt x="33501" y="7534363"/>
                  <a:pt x="0" y="7383706"/>
                </a:cubicBezTo>
                <a:cubicBezTo>
                  <a:pt x="-33501" y="7233049"/>
                  <a:pt x="18535" y="6673710"/>
                  <a:pt x="0" y="6430590"/>
                </a:cubicBezTo>
                <a:cubicBezTo>
                  <a:pt x="-18535" y="6187470"/>
                  <a:pt x="66776" y="6035484"/>
                  <a:pt x="0" y="5842247"/>
                </a:cubicBezTo>
                <a:cubicBezTo>
                  <a:pt x="-66776" y="5649010"/>
                  <a:pt x="4715" y="5813222"/>
                  <a:pt x="0" y="5801063"/>
                </a:cubicBezTo>
                <a:cubicBezTo>
                  <a:pt x="-4715" y="5788904"/>
                  <a:pt x="15698" y="5646494"/>
                  <a:pt x="0" y="5577493"/>
                </a:cubicBezTo>
                <a:cubicBezTo>
                  <a:pt x="-15698" y="5508492"/>
                  <a:pt x="46674" y="5269644"/>
                  <a:pt x="0" y="5171536"/>
                </a:cubicBezTo>
                <a:cubicBezTo>
                  <a:pt x="-46674" y="5073428"/>
                  <a:pt x="28685" y="4562278"/>
                  <a:pt x="0" y="4400806"/>
                </a:cubicBezTo>
                <a:cubicBezTo>
                  <a:pt x="-28685" y="4239334"/>
                  <a:pt x="62677" y="3978992"/>
                  <a:pt x="0" y="3630077"/>
                </a:cubicBezTo>
                <a:cubicBezTo>
                  <a:pt x="-62677" y="3281162"/>
                  <a:pt x="4207" y="3292176"/>
                  <a:pt x="0" y="3041734"/>
                </a:cubicBezTo>
                <a:cubicBezTo>
                  <a:pt x="-4207" y="2791292"/>
                  <a:pt x="8714" y="2765495"/>
                  <a:pt x="0" y="2635777"/>
                </a:cubicBezTo>
                <a:cubicBezTo>
                  <a:pt x="-8714" y="2506059"/>
                  <a:pt x="86755" y="1993020"/>
                  <a:pt x="0" y="1682661"/>
                </a:cubicBezTo>
                <a:cubicBezTo>
                  <a:pt x="-86755" y="1372302"/>
                  <a:pt x="19834" y="1214929"/>
                  <a:pt x="0" y="1094318"/>
                </a:cubicBezTo>
                <a:cubicBezTo>
                  <a:pt x="-19834" y="973707"/>
                  <a:pt x="17354" y="944381"/>
                  <a:pt x="0" y="870748"/>
                </a:cubicBezTo>
                <a:cubicBezTo>
                  <a:pt x="-17354" y="797115"/>
                  <a:pt x="26136" y="692241"/>
                  <a:pt x="0" y="647177"/>
                </a:cubicBezTo>
                <a:cubicBezTo>
                  <a:pt x="-26136" y="602113"/>
                  <a:pt x="1618" y="619100"/>
                  <a:pt x="0" y="605993"/>
                </a:cubicBezTo>
                <a:cubicBezTo>
                  <a:pt x="-1618" y="592886"/>
                  <a:pt x="39600" y="29568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0028E84-DA11-C7C9-9790-D7600BA8A3A3}"/>
              </a:ext>
            </a:extLst>
          </p:cNvPr>
          <p:cNvSpPr/>
          <p:nvPr/>
        </p:nvSpPr>
        <p:spPr>
          <a:xfrm>
            <a:off x="183341" y="1791329"/>
            <a:ext cx="660400" cy="70977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654826-370A-5CD0-95AC-99F20876FD97}"/>
              </a:ext>
            </a:extLst>
          </p:cNvPr>
          <p:cNvSpPr txBox="1"/>
          <p:nvPr/>
        </p:nvSpPr>
        <p:spPr>
          <a:xfrm>
            <a:off x="237609" y="385749"/>
            <a:ext cx="15789791" cy="523220"/>
          </a:xfrm>
          <a:custGeom>
            <a:avLst/>
            <a:gdLst>
              <a:gd name="connsiteX0" fmla="*/ 0 w 15789791"/>
              <a:gd name="connsiteY0" fmla="*/ 0 h 523220"/>
              <a:gd name="connsiteX1" fmla="*/ 111113 w 15789791"/>
              <a:gd name="connsiteY1" fmla="*/ 0 h 523220"/>
              <a:gd name="connsiteX2" fmla="*/ 222227 w 15789791"/>
              <a:gd name="connsiteY2" fmla="*/ 0 h 523220"/>
              <a:gd name="connsiteX3" fmla="*/ 1122830 w 15789791"/>
              <a:gd name="connsiteY3" fmla="*/ 0 h 523220"/>
              <a:gd name="connsiteX4" fmla="*/ 1549739 w 15789791"/>
              <a:gd name="connsiteY4" fmla="*/ 0 h 523220"/>
              <a:gd name="connsiteX5" fmla="*/ 2134546 w 15789791"/>
              <a:gd name="connsiteY5" fmla="*/ 0 h 523220"/>
              <a:gd name="connsiteX6" fmla="*/ 2561455 w 15789791"/>
              <a:gd name="connsiteY6" fmla="*/ 0 h 523220"/>
              <a:gd name="connsiteX7" fmla="*/ 3146262 w 15789791"/>
              <a:gd name="connsiteY7" fmla="*/ 0 h 523220"/>
              <a:gd name="connsiteX8" fmla="*/ 3257375 w 15789791"/>
              <a:gd name="connsiteY8" fmla="*/ 0 h 523220"/>
              <a:gd name="connsiteX9" fmla="*/ 3842182 w 15789791"/>
              <a:gd name="connsiteY9" fmla="*/ 0 h 523220"/>
              <a:gd name="connsiteX10" fmla="*/ 4584887 w 15789791"/>
              <a:gd name="connsiteY10" fmla="*/ 0 h 523220"/>
              <a:gd name="connsiteX11" fmla="*/ 4696001 w 15789791"/>
              <a:gd name="connsiteY11" fmla="*/ 0 h 523220"/>
              <a:gd name="connsiteX12" fmla="*/ 5280808 w 15789791"/>
              <a:gd name="connsiteY12" fmla="*/ 0 h 523220"/>
              <a:gd name="connsiteX13" fmla="*/ 6023513 w 15789791"/>
              <a:gd name="connsiteY13" fmla="*/ 0 h 523220"/>
              <a:gd name="connsiteX14" fmla="*/ 6608320 w 15789791"/>
              <a:gd name="connsiteY14" fmla="*/ 0 h 523220"/>
              <a:gd name="connsiteX15" fmla="*/ 7193127 w 15789791"/>
              <a:gd name="connsiteY15" fmla="*/ 0 h 523220"/>
              <a:gd name="connsiteX16" fmla="*/ 8093730 w 15789791"/>
              <a:gd name="connsiteY16" fmla="*/ 0 h 523220"/>
              <a:gd name="connsiteX17" fmla="*/ 8362741 w 15789791"/>
              <a:gd name="connsiteY17" fmla="*/ 0 h 523220"/>
              <a:gd name="connsiteX18" fmla="*/ 8789650 w 15789791"/>
              <a:gd name="connsiteY18" fmla="*/ 0 h 523220"/>
              <a:gd name="connsiteX19" fmla="*/ 9058662 w 15789791"/>
              <a:gd name="connsiteY19" fmla="*/ 0 h 523220"/>
              <a:gd name="connsiteX20" fmla="*/ 9959264 w 15789791"/>
              <a:gd name="connsiteY20" fmla="*/ 0 h 523220"/>
              <a:gd name="connsiteX21" fmla="*/ 10701969 w 15789791"/>
              <a:gd name="connsiteY21" fmla="*/ 0 h 523220"/>
              <a:gd name="connsiteX22" fmla="*/ 10970981 w 15789791"/>
              <a:gd name="connsiteY22" fmla="*/ 0 h 523220"/>
              <a:gd name="connsiteX23" fmla="*/ 11082094 w 15789791"/>
              <a:gd name="connsiteY23" fmla="*/ 0 h 523220"/>
              <a:gd name="connsiteX24" fmla="*/ 11193207 w 15789791"/>
              <a:gd name="connsiteY24" fmla="*/ 0 h 523220"/>
              <a:gd name="connsiteX25" fmla="*/ 11304321 w 15789791"/>
              <a:gd name="connsiteY25" fmla="*/ 0 h 523220"/>
              <a:gd name="connsiteX26" fmla="*/ 11731230 w 15789791"/>
              <a:gd name="connsiteY26" fmla="*/ 0 h 523220"/>
              <a:gd name="connsiteX27" fmla="*/ 11842343 w 15789791"/>
              <a:gd name="connsiteY27" fmla="*/ 0 h 523220"/>
              <a:gd name="connsiteX28" fmla="*/ 11953457 w 15789791"/>
              <a:gd name="connsiteY28" fmla="*/ 0 h 523220"/>
              <a:gd name="connsiteX29" fmla="*/ 12222468 w 15789791"/>
              <a:gd name="connsiteY29" fmla="*/ 0 h 523220"/>
              <a:gd name="connsiteX30" fmla="*/ 12965173 w 15789791"/>
              <a:gd name="connsiteY30" fmla="*/ 0 h 523220"/>
              <a:gd name="connsiteX31" fmla="*/ 13234184 w 15789791"/>
              <a:gd name="connsiteY31" fmla="*/ 0 h 523220"/>
              <a:gd name="connsiteX32" fmla="*/ 13661093 w 15789791"/>
              <a:gd name="connsiteY32" fmla="*/ 0 h 523220"/>
              <a:gd name="connsiteX33" fmla="*/ 14245900 w 15789791"/>
              <a:gd name="connsiteY33" fmla="*/ 0 h 523220"/>
              <a:gd name="connsiteX34" fmla="*/ 14988605 w 15789791"/>
              <a:gd name="connsiteY34" fmla="*/ 0 h 523220"/>
              <a:gd name="connsiteX35" fmla="*/ 15789791 w 15789791"/>
              <a:gd name="connsiteY35" fmla="*/ 0 h 523220"/>
              <a:gd name="connsiteX36" fmla="*/ 15789791 w 15789791"/>
              <a:gd name="connsiteY36" fmla="*/ 523220 h 523220"/>
              <a:gd name="connsiteX37" fmla="*/ 15362882 w 15789791"/>
              <a:gd name="connsiteY37" fmla="*/ 523220 h 523220"/>
              <a:gd name="connsiteX38" fmla="*/ 14778075 w 15789791"/>
              <a:gd name="connsiteY38" fmla="*/ 523220 h 523220"/>
              <a:gd name="connsiteX39" fmla="*/ 14035370 w 15789791"/>
              <a:gd name="connsiteY39" fmla="*/ 523220 h 523220"/>
              <a:gd name="connsiteX40" fmla="*/ 13292665 w 15789791"/>
              <a:gd name="connsiteY40" fmla="*/ 523220 h 523220"/>
              <a:gd name="connsiteX41" fmla="*/ 13181551 w 15789791"/>
              <a:gd name="connsiteY41" fmla="*/ 523220 h 523220"/>
              <a:gd name="connsiteX42" fmla="*/ 12912540 w 15789791"/>
              <a:gd name="connsiteY42" fmla="*/ 523220 h 523220"/>
              <a:gd name="connsiteX43" fmla="*/ 12327733 w 15789791"/>
              <a:gd name="connsiteY43" fmla="*/ 523220 h 523220"/>
              <a:gd name="connsiteX44" fmla="*/ 11900824 w 15789791"/>
              <a:gd name="connsiteY44" fmla="*/ 523220 h 523220"/>
              <a:gd name="connsiteX45" fmla="*/ 11473915 w 15789791"/>
              <a:gd name="connsiteY45" fmla="*/ 523220 h 523220"/>
              <a:gd name="connsiteX46" fmla="*/ 11362801 w 15789791"/>
              <a:gd name="connsiteY46" fmla="*/ 523220 h 523220"/>
              <a:gd name="connsiteX47" fmla="*/ 10462199 w 15789791"/>
              <a:gd name="connsiteY47" fmla="*/ 523220 h 523220"/>
              <a:gd name="connsiteX48" fmla="*/ 10351085 w 15789791"/>
              <a:gd name="connsiteY48" fmla="*/ 523220 h 523220"/>
              <a:gd name="connsiteX49" fmla="*/ 9608380 w 15789791"/>
              <a:gd name="connsiteY49" fmla="*/ 523220 h 523220"/>
              <a:gd name="connsiteX50" fmla="*/ 9181471 w 15789791"/>
              <a:gd name="connsiteY50" fmla="*/ 523220 h 523220"/>
              <a:gd name="connsiteX51" fmla="*/ 8280868 w 15789791"/>
              <a:gd name="connsiteY51" fmla="*/ 523220 h 523220"/>
              <a:gd name="connsiteX52" fmla="*/ 7853959 w 15789791"/>
              <a:gd name="connsiteY52" fmla="*/ 523220 h 523220"/>
              <a:gd name="connsiteX53" fmla="*/ 7742846 w 15789791"/>
              <a:gd name="connsiteY53" fmla="*/ 523220 h 523220"/>
              <a:gd name="connsiteX54" fmla="*/ 7631732 w 15789791"/>
              <a:gd name="connsiteY54" fmla="*/ 523220 h 523220"/>
              <a:gd name="connsiteX55" fmla="*/ 7520619 w 15789791"/>
              <a:gd name="connsiteY55" fmla="*/ 523220 h 523220"/>
              <a:gd name="connsiteX56" fmla="*/ 6620016 w 15789791"/>
              <a:gd name="connsiteY56" fmla="*/ 523220 h 523220"/>
              <a:gd name="connsiteX57" fmla="*/ 6035209 w 15789791"/>
              <a:gd name="connsiteY57" fmla="*/ 523220 h 523220"/>
              <a:gd name="connsiteX58" fmla="*/ 5766198 w 15789791"/>
              <a:gd name="connsiteY58" fmla="*/ 523220 h 523220"/>
              <a:gd name="connsiteX59" fmla="*/ 5497186 w 15789791"/>
              <a:gd name="connsiteY59" fmla="*/ 523220 h 523220"/>
              <a:gd name="connsiteX60" fmla="*/ 4596584 w 15789791"/>
              <a:gd name="connsiteY60" fmla="*/ 523220 h 523220"/>
              <a:gd name="connsiteX61" fmla="*/ 3853879 w 15789791"/>
              <a:gd name="connsiteY61" fmla="*/ 523220 h 523220"/>
              <a:gd name="connsiteX62" fmla="*/ 3742765 w 15789791"/>
              <a:gd name="connsiteY62" fmla="*/ 523220 h 523220"/>
              <a:gd name="connsiteX63" fmla="*/ 3157958 w 15789791"/>
              <a:gd name="connsiteY63" fmla="*/ 523220 h 523220"/>
              <a:gd name="connsiteX64" fmla="*/ 2731049 w 15789791"/>
              <a:gd name="connsiteY64" fmla="*/ 523220 h 523220"/>
              <a:gd name="connsiteX65" fmla="*/ 2146242 w 15789791"/>
              <a:gd name="connsiteY65" fmla="*/ 523220 h 523220"/>
              <a:gd name="connsiteX66" fmla="*/ 2035129 w 15789791"/>
              <a:gd name="connsiteY66" fmla="*/ 523220 h 523220"/>
              <a:gd name="connsiteX67" fmla="*/ 1608219 w 15789791"/>
              <a:gd name="connsiteY67" fmla="*/ 523220 h 523220"/>
              <a:gd name="connsiteX68" fmla="*/ 865514 w 15789791"/>
              <a:gd name="connsiteY68" fmla="*/ 523220 h 523220"/>
              <a:gd name="connsiteX69" fmla="*/ 0 w 15789791"/>
              <a:gd name="connsiteY69" fmla="*/ 523220 h 523220"/>
              <a:gd name="connsiteX70" fmla="*/ 0 w 15789791"/>
              <a:gd name="connsiteY70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5789791" h="523220" fill="none" extrusionOk="0">
                <a:moveTo>
                  <a:pt x="0" y="0"/>
                </a:moveTo>
                <a:cubicBezTo>
                  <a:pt x="22548" y="-9355"/>
                  <a:pt x="62656" y="6468"/>
                  <a:pt x="111113" y="0"/>
                </a:cubicBezTo>
                <a:cubicBezTo>
                  <a:pt x="159570" y="-6468"/>
                  <a:pt x="173527" y="7027"/>
                  <a:pt x="222227" y="0"/>
                </a:cubicBezTo>
                <a:cubicBezTo>
                  <a:pt x="270927" y="-7027"/>
                  <a:pt x="760515" y="23439"/>
                  <a:pt x="1122830" y="0"/>
                </a:cubicBezTo>
                <a:cubicBezTo>
                  <a:pt x="1485145" y="-23439"/>
                  <a:pt x="1456108" y="29896"/>
                  <a:pt x="1549739" y="0"/>
                </a:cubicBezTo>
                <a:cubicBezTo>
                  <a:pt x="1643370" y="-29896"/>
                  <a:pt x="1962752" y="40159"/>
                  <a:pt x="2134546" y="0"/>
                </a:cubicBezTo>
                <a:cubicBezTo>
                  <a:pt x="2306340" y="-40159"/>
                  <a:pt x="2443120" y="47404"/>
                  <a:pt x="2561455" y="0"/>
                </a:cubicBezTo>
                <a:cubicBezTo>
                  <a:pt x="2679790" y="-47404"/>
                  <a:pt x="2921154" y="60768"/>
                  <a:pt x="3146262" y="0"/>
                </a:cubicBezTo>
                <a:cubicBezTo>
                  <a:pt x="3371370" y="-60768"/>
                  <a:pt x="3207724" y="8797"/>
                  <a:pt x="3257375" y="0"/>
                </a:cubicBezTo>
                <a:cubicBezTo>
                  <a:pt x="3307026" y="-8797"/>
                  <a:pt x="3589150" y="6263"/>
                  <a:pt x="3842182" y="0"/>
                </a:cubicBezTo>
                <a:cubicBezTo>
                  <a:pt x="4095214" y="-6263"/>
                  <a:pt x="4352126" y="61742"/>
                  <a:pt x="4584887" y="0"/>
                </a:cubicBezTo>
                <a:cubicBezTo>
                  <a:pt x="4817649" y="-61742"/>
                  <a:pt x="4643619" y="7790"/>
                  <a:pt x="4696001" y="0"/>
                </a:cubicBezTo>
                <a:cubicBezTo>
                  <a:pt x="4748383" y="-7790"/>
                  <a:pt x="5059969" y="67486"/>
                  <a:pt x="5280808" y="0"/>
                </a:cubicBezTo>
                <a:cubicBezTo>
                  <a:pt x="5501647" y="-67486"/>
                  <a:pt x="5866341" y="45588"/>
                  <a:pt x="6023513" y="0"/>
                </a:cubicBezTo>
                <a:cubicBezTo>
                  <a:pt x="6180685" y="-45588"/>
                  <a:pt x="6361548" y="30932"/>
                  <a:pt x="6608320" y="0"/>
                </a:cubicBezTo>
                <a:cubicBezTo>
                  <a:pt x="6855092" y="-30932"/>
                  <a:pt x="7024295" y="62404"/>
                  <a:pt x="7193127" y="0"/>
                </a:cubicBezTo>
                <a:cubicBezTo>
                  <a:pt x="7361959" y="-62404"/>
                  <a:pt x="7654575" y="15105"/>
                  <a:pt x="8093730" y="0"/>
                </a:cubicBezTo>
                <a:cubicBezTo>
                  <a:pt x="8532885" y="-15105"/>
                  <a:pt x="8262455" y="13535"/>
                  <a:pt x="8362741" y="0"/>
                </a:cubicBezTo>
                <a:cubicBezTo>
                  <a:pt x="8463027" y="-13535"/>
                  <a:pt x="8595751" y="19744"/>
                  <a:pt x="8789650" y="0"/>
                </a:cubicBezTo>
                <a:cubicBezTo>
                  <a:pt x="8983549" y="-19744"/>
                  <a:pt x="8988399" y="7987"/>
                  <a:pt x="9058662" y="0"/>
                </a:cubicBezTo>
                <a:cubicBezTo>
                  <a:pt x="9128925" y="-7987"/>
                  <a:pt x="9531920" y="48161"/>
                  <a:pt x="9959264" y="0"/>
                </a:cubicBezTo>
                <a:cubicBezTo>
                  <a:pt x="10386608" y="-48161"/>
                  <a:pt x="10365420" y="5353"/>
                  <a:pt x="10701969" y="0"/>
                </a:cubicBezTo>
                <a:cubicBezTo>
                  <a:pt x="11038518" y="-5353"/>
                  <a:pt x="10850071" y="26903"/>
                  <a:pt x="10970981" y="0"/>
                </a:cubicBezTo>
                <a:cubicBezTo>
                  <a:pt x="11091891" y="-26903"/>
                  <a:pt x="11042942" y="9432"/>
                  <a:pt x="11082094" y="0"/>
                </a:cubicBezTo>
                <a:cubicBezTo>
                  <a:pt x="11121246" y="-9432"/>
                  <a:pt x="11140934" y="694"/>
                  <a:pt x="11193207" y="0"/>
                </a:cubicBezTo>
                <a:cubicBezTo>
                  <a:pt x="11245480" y="-694"/>
                  <a:pt x="11269542" y="12535"/>
                  <a:pt x="11304321" y="0"/>
                </a:cubicBezTo>
                <a:cubicBezTo>
                  <a:pt x="11339100" y="-12535"/>
                  <a:pt x="11571531" y="35836"/>
                  <a:pt x="11731230" y="0"/>
                </a:cubicBezTo>
                <a:cubicBezTo>
                  <a:pt x="11890929" y="-35836"/>
                  <a:pt x="11813617" y="9058"/>
                  <a:pt x="11842343" y="0"/>
                </a:cubicBezTo>
                <a:cubicBezTo>
                  <a:pt x="11871069" y="-9058"/>
                  <a:pt x="11908069" y="3681"/>
                  <a:pt x="11953457" y="0"/>
                </a:cubicBezTo>
                <a:cubicBezTo>
                  <a:pt x="11998845" y="-3681"/>
                  <a:pt x="12145262" y="1205"/>
                  <a:pt x="12222468" y="0"/>
                </a:cubicBezTo>
                <a:cubicBezTo>
                  <a:pt x="12299674" y="-1205"/>
                  <a:pt x="12701574" y="79783"/>
                  <a:pt x="12965173" y="0"/>
                </a:cubicBezTo>
                <a:cubicBezTo>
                  <a:pt x="13228773" y="-79783"/>
                  <a:pt x="13122713" y="31880"/>
                  <a:pt x="13234184" y="0"/>
                </a:cubicBezTo>
                <a:cubicBezTo>
                  <a:pt x="13345655" y="-31880"/>
                  <a:pt x="13493083" y="9316"/>
                  <a:pt x="13661093" y="0"/>
                </a:cubicBezTo>
                <a:cubicBezTo>
                  <a:pt x="13829103" y="-9316"/>
                  <a:pt x="14036513" y="40585"/>
                  <a:pt x="14245900" y="0"/>
                </a:cubicBezTo>
                <a:cubicBezTo>
                  <a:pt x="14455287" y="-40585"/>
                  <a:pt x="14738646" y="45738"/>
                  <a:pt x="14988605" y="0"/>
                </a:cubicBezTo>
                <a:cubicBezTo>
                  <a:pt x="15238565" y="-45738"/>
                  <a:pt x="15540794" y="13034"/>
                  <a:pt x="15789791" y="0"/>
                </a:cubicBezTo>
                <a:cubicBezTo>
                  <a:pt x="15811099" y="227914"/>
                  <a:pt x="15789101" y="357434"/>
                  <a:pt x="15789791" y="523220"/>
                </a:cubicBezTo>
                <a:cubicBezTo>
                  <a:pt x="15619675" y="551795"/>
                  <a:pt x="15458426" y="482591"/>
                  <a:pt x="15362882" y="523220"/>
                </a:cubicBezTo>
                <a:cubicBezTo>
                  <a:pt x="15267338" y="563849"/>
                  <a:pt x="15055499" y="523095"/>
                  <a:pt x="14778075" y="523220"/>
                </a:cubicBezTo>
                <a:cubicBezTo>
                  <a:pt x="14500651" y="523345"/>
                  <a:pt x="14328938" y="449519"/>
                  <a:pt x="14035370" y="523220"/>
                </a:cubicBezTo>
                <a:cubicBezTo>
                  <a:pt x="13741803" y="596921"/>
                  <a:pt x="13475997" y="512927"/>
                  <a:pt x="13292665" y="523220"/>
                </a:cubicBezTo>
                <a:cubicBezTo>
                  <a:pt x="13109334" y="533513"/>
                  <a:pt x="13215020" y="518926"/>
                  <a:pt x="13181551" y="523220"/>
                </a:cubicBezTo>
                <a:cubicBezTo>
                  <a:pt x="13148082" y="527514"/>
                  <a:pt x="13037359" y="494654"/>
                  <a:pt x="12912540" y="523220"/>
                </a:cubicBezTo>
                <a:cubicBezTo>
                  <a:pt x="12787721" y="551786"/>
                  <a:pt x="12521347" y="489324"/>
                  <a:pt x="12327733" y="523220"/>
                </a:cubicBezTo>
                <a:cubicBezTo>
                  <a:pt x="12134119" y="557116"/>
                  <a:pt x="12016017" y="518334"/>
                  <a:pt x="11900824" y="523220"/>
                </a:cubicBezTo>
                <a:cubicBezTo>
                  <a:pt x="11785631" y="528106"/>
                  <a:pt x="11671120" y="495405"/>
                  <a:pt x="11473915" y="523220"/>
                </a:cubicBezTo>
                <a:cubicBezTo>
                  <a:pt x="11276710" y="551035"/>
                  <a:pt x="11385489" y="516604"/>
                  <a:pt x="11362801" y="523220"/>
                </a:cubicBezTo>
                <a:cubicBezTo>
                  <a:pt x="11340113" y="529836"/>
                  <a:pt x="10730501" y="508269"/>
                  <a:pt x="10462199" y="523220"/>
                </a:cubicBezTo>
                <a:cubicBezTo>
                  <a:pt x="10193897" y="538171"/>
                  <a:pt x="10394355" y="520417"/>
                  <a:pt x="10351085" y="523220"/>
                </a:cubicBezTo>
                <a:cubicBezTo>
                  <a:pt x="10307815" y="526023"/>
                  <a:pt x="9837750" y="483816"/>
                  <a:pt x="9608380" y="523220"/>
                </a:cubicBezTo>
                <a:cubicBezTo>
                  <a:pt x="9379010" y="562624"/>
                  <a:pt x="9346501" y="476994"/>
                  <a:pt x="9181471" y="523220"/>
                </a:cubicBezTo>
                <a:cubicBezTo>
                  <a:pt x="9016441" y="569446"/>
                  <a:pt x="8519635" y="453859"/>
                  <a:pt x="8280868" y="523220"/>
                </a:cubicBezTo>
                <a:cubicBezTo>
                  <a:pt x="8042101" y="592581"/>
                  <a:pt x="7950125" y="496293"/>
                  <a:pt x="7853959" y="523220"/>
                </a:cubicBezTo>
                <a:cubicBezTo>
                  <a:pt x="7757793" y="550147"/>
                  <a:pt x="7794618" y="514327"/>
                  <a:pt x="7742846" y="523220"/>
                </a:cubicBezTo>
                <a:cubicBezTo>
                  <a:pt x="7691074" y="532113"/>
                  <a:pt x="7656982" y="518750"/>
                  <a:pt x="7631732" y="523220"/>
                </a:cubicBezTo>
                <a:cubicBezTo>
                  <a:pt x="7606482" y="527690"/>
                  <a:pt x="7558602" y="515185"/>
                  <a:pt x="7520619" y="523220"/>
                </a:cubicBezTo>
                <a:cubicBezTo>
                  <a:pt x="7482636" y="531255"/>
                  <a:pt x="6933255" y="444785"/>
                  <a:pt x="6620016" y="523220"/>
                </a:cubicBezTo>
                <a:cubicBezTo>
                  <a:pt x="6306777" y="601655"/>
                  <a:pt x="6226699" y="460036"/>
                  <a:pt x="6035209" y="523220"/>
                </a:cubicBezTo>
                <a:cubicBezTo>
                  <a:pt x="5843719" y="586404"/>
                  <a:pt x="5865648" y="521783"/>
                  <a:pt x="5766198" y="523220"/>
                </a:cubicBezTo>
                <a:cubicBezTo>
                  <a:pt x="5666748" y="524657"/>
                  <a:pt x="5629228" y="522054"/>
                  <a:pt x="5497186" y="523220"/>
                </a:cubicBezTo>
                <a:cubicBezTo>
                  <a:pt x="5365144" y="524386"/>
                  <a:pt x="4820269" y="505628"/>
                  <a:pt x="4596584" y="523220"/>
                </a:cubicBezTo>
                <a:cubicBezTo>
                  <a:pt x="4372899" y="540812"/>
                  <a:pt x="4057155" y="473976"/>
                  <a:pt x="3853879" y="523220"/>
                </a:cubicBezTo>
                <a:cubicBezTo>
                  <a:pt x="3650603" y="572464"/>
                  <a:pt x="3789340" y="510218"/>
                  <a:pt x="3742765" y="523220"/>
                </a:cubicBezTo>
                <a:cubicBezTo>
                  <a:pt x="3696190" y="536222"/>
                  <a:pt x="3371103" y="514068"/>
                  <a:pt x="3157958" y="523220"/>
                </a:cubicBezTo>
                <a:cubicBezTo>
                  <a:pt x="2944813" y="532372"/>
                  <a:pt x="2840096" y="477614"/>
                  <a:pt x="2731049" y="523220"/>
                </a:cubicBezTo>
                <a:cubicBezTo>
                  <a:pt x="2622002" y="568826"/>
                  <a:pt x="2393021" y="478198"/>
                  <a:pt x="2146242" y="523220"/>
                </a:cubicBezTo>
                <a:cubicBezTo>
                  <a:pt x="1899463" y="568242"/>
                  <a:pt x="2063529" y="511391"/>
                  <a:pt x="2035129" y="523220"/>
                </a:cubicBezTo>
                <a:cubicBezTo>
                  <a:pt x="2006729" y="535049"/>
                  <a:pt x="1781156" y="519659"/>
                  <a:pt x="1608219" y="523220"/>
                </a:cubicBezTo>
                <a:cubicBezTo>
                  <a:pt x="1435282" y="526781"/>
                  <a:pt x="1122781" y="476132"/>
                  <a:pt x="865514" y="523220"/>
                </a:cubicBezTo>
                <a:cubicBezTo>
                  <a:pt x="608247" y="570308"/>
                  <a:pt x="197666" y="504467"/>
                  <a:pt x="0" y="523220"/>
                </a:cubicBezTo>
                <a:cubicBezTo>
                  <a:pt x="-40272" y="303438"/>
                  <a:pt x="36017" y="243928"/>
                  <a:pt x="0" y="0"/>
                </a:cubicBezTo>
                <a:close/>
              </a:path>
              <a:path w="15789791" h="523220" stroke="0" extrusionOk="0">
                <a:moveTo>
                  <a:pt x="0" y="0"/>
                </a:moveTo>
                <a:cubicBezTo>
                  <a:pt x="207878" y="-9464"/>
                  <a:pt x="239061" y="38265"/>
                  <a:pt x="426909" y="0"/>
                </a:cubicBezTo>
                <a:cubicBezTo>
                  <a:pt x="614757" y="-38265"/>
                  <a:pt x="708520" y="11737"/>
                  <a:pt x="853818" y="0"/>
                </a:cubicBezTo>
                <a:cubicBezTo>
                  <a:pt x="999116" y="-11737"/>
                  <a:pt x="1125439" y="47091"/>
                  <a:pt x="1280727" y="0"/>
                </a:cubicBezTo>
                <a:cubicBezTo>
                  <a:pt x="1436015" y="-47091"/>
                  <a:pt x="1613482" y="66905"/>
                  <a:pt x="1865535" y="0"/>
                </a:cubicBezTo>
                <a:cubicBezTo>
                  <a:pt x="2117588" y="-66905"/>
                  <a:pt x="2213957" y="9595"/>
                  <a:pt x="2450342" y="0"/>
                </a:cubicBezTo>
                <a:cubicBezTo>
                  <a:pt x="2686727" y="-9595"/>
                  <a:pt x="3113987" y="1599"/>
                  <a:pt x="3350945" y="0"/>
                </a:cubicBezTo>
                <a:cubicBezTo>
                  <a:pt x="3587903" y="-1599"/>
                  <a:pt x="3597289" y="37891"/>
                  <a:pt x="3777854" y="0"/>
                </a:cubicBezTo>
                <a:cubicBezTo>
                  <a:pt x="3958419" y="-37891"/>
                  <a:pt x="4156141" y="33921"/>
                  <a:pt x="4362661" y="0"/>
                </a:cubicBezTo>
                <a:cubicBezTo>
                  <a:pt x="4569181" y="-33921"/>
                  <a:pt x="4819500" y="24883"/>
                  <a:pt x="5105366" y="0"/>
                </a:cubicBezTo>
                <a:cubicBezTo>
                  <a:pt x="5391232" y="-24883"/>
                  <a:pt x="5627135" y="90594"/>
                  <a:pt x="6005969" y="0"/>
                </a:cubicBezTo>
                <a:cubicBezTo>
                  <a:pt x="6384803" y="-90594"/>
                  <a:pt x="6274161" y="29340"/>
                  <a:pt x="6432878" y="0"/>
                </a:cubicBezTo>
                <a:cubicBezTo>
                  <a:pt x="6591595" y="-29340"/>
                  <a:pt x="6581680" y="3487"/>
                  <a:pt x="6701889" y="0"/>
                </a:cubicBezTo>
                <a:cubicBezTo>
                  <a:pt x="6822098" y="-3487"/>
                  <a:pt x="7007726" y="49458"/>
                  <a:pt x="7128798" y="0"/>
                </a:cubicBezTo>
                <a:cubicBezTo>
                  <a:pt x="7249870" y="-49458"/>
                  <a:pt x="7458318" y="1050"/>
                  <a:pt x="7555707" y="0"/>
                </a:cubicBezTo>
                <a:cubicBezTo>
                  <a:pt x="7653096" y="-1050"/>
                  <a:pt x="8039208" y="31988"/>
                  <a:pt x="8298412" y="0"/>
                </a:cubicBezTo>
                <a:cubicBezTo>
                  <a:pt x="8557617" y="-31988"/>
                  <a:pt x="8683768" y="44163"/>
                  <a:pt x="9041117" y="0"/>
                </a:cubicBezTo>
                <a:cubicBezTo>
                  <a:pt x="9398466" y="-44163"/>
                  <a:pt x="9560572" y="6565"/>
                  <a:pt x="9783822" y="0"/>
                </a:cubicBezTo>
                <a:cubicBezTo>
                  <a:pt x="10007073" y="-6565"/>
                  <a:pt x="10020004" y="7251"/>
                  <a:pt x="10210732" y="0"/>
                </a:cubicBezTo>
                <a:cubicBezTo>
                  <a:pt x="10401460" y="-7251"/>
                  <a:pt x="10647664" y="65291"/>
                  <a:pt x="10795539" y="0"/>
                </a:cubicBezTo>
                <a:cubicBezTo>
                  <a:pt x="10943414" y="-65291"/>
                  <a:pt x="11123909" y="12950"/>
                  <a:pt x="11380346" y="0"/>
                </a:cubicBezTo>
                <a:cubicBezTo>
                  <a:pt x="11636783" y="-12950"/>
                  <a:pt x="11884843" y="74244"/>
                  <a:pt x="12280949" y="0"/>
                </a:cubicBezTo>
                <a:cubicBezTo>
                  <a:pt x="12677055" y="-74244"/>
                  <a:pt x="12689090" y="53949"/>
                  <a:pt x="12865756" y="0"/>
                </a:cubicBezTo>
                <a:cubicBezTo>
                  <a:pt x="13042422" y="-53949"/>
                  <a:pt x="13124363" y="40436"/>
                  <a:pt x="13292665" y="0"/>
                </a:cubicBezTo>
                <a:cubicBezTo>
                  <a:pt x="13460967" y="-40436"/>
                  <a:pt x="13514255" y="23090"/>
                  <a:pt x="13719574" y="0"/>
                </a:cubicBezTo>
                <a:cubicBezTo>
                  <a:pt x="13924893" y="-23090"/>
                  <a:pt x="14289186" y="48047"/>
                  <a:pt x="14462279" y="0"/>
                </a:cubicBezTo>
                <a:cubicBezTo>
                  <a:pt x="14635372" y="-48047"/>
                  <a:pt x="14852735" y="25744"/>
                  <a:pt x="15204984" y="0"/>
                </a:cubicBezTo>
                <a:cubicBezTo>
                  <a:pt x="15557234" y="-25744"/>
                  <a:pt x="15547726" y="45773"/>
                  <a:pt x="15789791" y="0"/>
                </a:cubicBezTo>
                <a:cubicBezTo>
                  <a:pt x="15802958" y="117842"/>
                  <a:pt x="15737704" y="315942"/>
                  <a:pt x="15789791" y="523220"/>
                </a:cubicBezTo>
                <a:cubicBezTo>
                  <a:pt x="15744375" y="523954"/>
                  <a:pt x="15703431" y="516100"/>
                  <a:pt x="15678678" y="523220"/>
                </a:cubicBezTo>
                <a:cubicBezTo>
                  <a:pt x="15653925" y="530340"/>
                  <a:pt x="15245975" y="503492"/>
                  <a:pt x="15093871" y="523220"/>
                </a:cubicBezTo>
                <a:cubicBezTo>
                  <a:pt x="14941767" y="542948"/>
                  <a:pt x="14936260" y="510177"/>
                  <a:pt x="14824859" y="523220"/>
                </a:cubicBezTo>
                <a:cubicBezTo>
                  <a:pt x="14713458" y="536263"/>
                  <a:pt x="14362390" y="507210"/>
                  <a:pt x="13924256" y="523220"/>
                </a:cubicBezTo>
                <a:cubicBezTo>
                  <a:pt x="13486122" y="539230"/>
                  <a:pt x="13597596" y="492793"/>
                  <a:pt x="13339449" y="523220"/>
                </a:cubicBezTo>
                <a:cubicBezTo>
                  <a:pt x="13081302" y="553647"/>
                  <a:pt x="13100966" y="509032"/>
                  <a:pt x="12912540" y="523220"/>
                </a:cubicBezTo>
                <a:cubicBezTo>
                  <a:pt x="12724114" y="537408"/>
                  <a:pt x="12472443" y="472796"/>
                  <a:pt x="12169835" y="523220"/>
                </a:cubicBezTo>
                <a:cubicBezTo>
                  <a:pt x="11867227" y="573644"/>
                  <a:pt x="11976483" y="499404"/>
                  <a:pt x="11900824" y="523220"/>
                </a:cubicBezTo>
                <a:cubicBezTo>
                  <a:pt x="11825165" y="547036"/>
                  <a:pt x="11815665" y="510017"/>
                  <a:pt x="11789711" y="523220"/>
                </a:cubicBezTo>
                <a:cubicBezTo>
                  <a:pt x="11763757" y="536423"/>
                  <a:pt x="11100421" y="451732"/>
                  <a:pt x="10889108" y="523220"/>
                </a:cubicBezTo>
                <a:cubicBezTo>
                  <a:pt x="10677795" y="594708"/>
                  <a:pt x="10807683" y="511540"/>
                  <a:pt x="10777994" y="523220"/>
                </a:cubicBezTo>
                <a:cubicBezTo>
                  <a:pt x="10748305" y="534900"/>
                  <a:pt x="10624713" y="507785"/>
                  <a:pt x="10508983" y="523220"/>
                </a:cubicBezTo>
                <a:cubicBezTo>
                  <a:pt x="10393253" y="538655"/>
                  <a:pt x="10370120" y="505000"/>
                  <a:pt x="10239972" y="523220"/>
                </a:cubicBezTo>
                <a:cubicBezTo>
                  <a:pt x="10109824" y="541440"/>
                  <a:pt x="10056901" y="502148"/>
                  <a:pt x="9970961" y="523220"/>
                </a:cubicBezTo>
                <a:cubicBezTo>
                  <a:pt x="9885021" y="544292"/>
                  <a:pt x="9807642" y="509314"/>
                  <a:pt x="9701949" y="523220"/>
                </a:cubicBezTo>
                <a:cubicBezTo>
                  <a:pt x="9596256" y="537126"/>
                  <a:pt x="9478791" y="478053"/>
                  <a:pt x="9275040" y="523220"/>
                </a:cubicBezTo>
                <a:cubicBezTo>
                  <a:pt x="9071289" y="568387"/>
                  <a:pt x="8809191" y="490910"/>
                  <a:pt x="8690233" y="523220"/>
                </a:cubicBezTo>
                <a:cubicBezTo>
                  <a:pt x="8571275" y="555530"/>
                  <a:pt x="8021459" y="489515"/>
                  <a:pt x="7789630" y="523220"/>
                </a:cubicBezTo>
                <a:cubicBezTo>
                  <a:pt x="7557801" y="556925"/>
                  <a:pt x="7252227" y="465757"/>
                  <a:pt x="6889027" y="523220"/>
                </a:cubicBezTo>
                <a:cubicBezTo>
                  <a:pt x="6525827" y="580683"/>
                  <a:pt x="6589007" y="479256"/>
                  <a:pt x="6462118" y="523220"/>
                </a:cubicBezTo>
                <a:cubicBezTo>
                  <a:pt x="6335229" y="567184"/>
                  <a:pt x="6066247" y="487244"/>
                  <a:pt x="5877311" y="523220"/>
                </a:cubicBezTo>
                <a:cubicBezTo>
                  <a:pt x="5688375" y="559196"/>
                  <a:pt x="5422397" y="422965"/>
                  <a:pt x="4976708" y="523220"/>
                </a:cubicBezTo>
                <a:cubicBezTo>
                  <a:pt x="4531019" y="623475"/>
                  <a:pt x="4895985" y="515368"/>
                  <a:pt x="4865595" y="523220"/>
                </a:cubicBezTo>
                <a:cubicBezTo>
                  <a:pt x="4835205" y="531072"/>
                  <a:pt x="4148318" y="498514"/>
                  <a:pt x="3964992" y="523220"/>
                </a:cubicBezTo>
                <a:cubicBezTo>
                  <a:pt x="3781666" y="547926"/>
                  <a:pt x="3628174" y="507438"/>
                  <a:pt x="3380185" y="523220"/>
                </a:cubicBezTo>
                <a:cubicBezTo>
                  <a:pt x="3132196" y="539002"/>
                  <a:pt x="3182694" y="507043"/>
                  <a:pt x="3111174" y="523220"/>
                </a:cubicBezTo>
                <a:cubicBezTo>
                  <a:pt x="3039654" y="539397"/>
                  <a:pt x="2936092" y="510785"/>
                  <a:pt x="2842162" y="523220"/>
                </a:cubicBezTo>
                <a:cubicBezTo>
                  <a:pt x="2748232" y="535655"/>
                  <a:pt x="2361809" y="476013"/>
                  <a:pt x="2099457" y="523220"/>
                </a:cubicBezTo>
                <a:cubicBezTo>
                  <a:pt x="1837106" y="570427"/>
                  <a:pt x="1679482" y="454716"/>
                  <a:pt x="1514650" y="523220"/>
                </a:cubicBezTo>
                <a:cubicBezTo>
                  <a:pt x="1349818" y="591724"/>
                  <a:pt x="1351966" y="513969"/>
                  <a:pt x="1245639" y="523220"/>
                </a:cubicBezTo>
                <a:cubicBezTo>
                  <a:pt x="1139312" y="532471"/>
                  <a:pt x="918313" y="454930"/>
                  <a:pt x="660832" y="523220"/>
                </a:cubicBezTo>
                <a:cubicBezTo>
                  <a:pt x="403351" y="591510"/>
                  <a:pt x="605221" y="518951"/>
                  <a:pt x="549719" y="523220"/>
                </a:cubicBezTo>
                <a:cubicBezTo>
                  <a:pt x="494217" y="527489"/>
                  <a:pt x="110574" y="473908"/>
                  <a:pt x="0" y="523220"/>
                </a:cubicBezTo>
                <a:cubicBezTo>
                  <a:pt x="-43412" y="283134"/>
                  <a:pt x="31451" y="181852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99080813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Segoe Print" panose="02000800000000000000" pitchFamily="2" charset="0"/>
              </a:rPr>
              <a:t>How can we better understand the nutrition-health relationship in your community?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90470B-38E2-4A9A-321B-7045A188837B}"/>
              </a:ext>
            </a:extLst>
          </p:cNvPr>
          <p:cNvSpPr txBox="1"/>
          <p:nvPr/>
        </p:nvSpPr>
        <p:spPr>
          <a:xfrm>
            <a:off x="13048324" y="15101643"/>
            <a:ext cx="2217717" cy="3693319"/>
          </a:xfrm>
          <a:custGeom>
            <a:avLst/>
            <a:gdLst>
              <a:gd name="connsiteX0" fmla="*/ 0 w 2217717"/>
              <a:gd name="connsiteY0" fmla="*/ 0 h 3693319"/>
              <a:gd name="connsiteX1" fmla="*/ 576606 w 2217717"/>
              <a:gd name="connsiteY1" fmla="*/ 0 h 3693319"/>
              <a:gd name="connsiteX2" fmla="*/ 1064504 w 2217717"/>
              <a:gd name="connsiteY2" fmla="*/ 0 h 3693319"/>
              <a:gd name="connsiteX3" fmla="*/ 1596756 w 2217717"/>
              <a:gd name="connsiteY3" fmla="*/ 0 h 3693319"/>
              <a:gd name="connsiteX4" fmla="*/ 2217717 w 2217717"/>
              <a:gd name="connsiteY4" fmla="*/ 0 h 3693319"/>
              <a:gd name="connsiteX5" fmla="*/ 2217717 w 2217717"/>
              <a:gd name="connsiteY5" fmla="*/ 541687 h 3693319"/>
              <a:gd name="connsiteX6" fmla="*/ 2217717 w 2217717"/>
              <a:gd name="connsiteY6" fmla="*/ 1120307 h 3693319"/>
              <a:gd name="connsiteX7" fmla="*/ 2217717 w 2217717"/>
              <a:gd name="connsiteY7" fmla="*/ 1772793 h 3693319"/>
              <a:gd name="connsiteX8" fmla="*/ 2217717 w 2217717"/>
              <a:gd name="connsiteY8" fmla="*/ 2314480 h 3693319"/>
              <a:gd name="connsiteX9" fmla="*/ 2217717 w 2217717"/>
              <a:gd name="connsiteY9" fmla="*/ 2966966 h 3693319"/>
              <a:gd name="connsiteX10" fmla="*/ 2217717 w 2217717"/>
              <a:gd name="connsiteY10" fmla="*/ 3693319 h 3693319"/>
              <a:gd name="connsiteX11" fmla="*/ 1729819 w 2217717"/>
              <a:gd name="connsiteY11" fmla="*/ 3693319 h 3693319"/>
              <a:gd name="connsiteX12" fmla="*/ 1197567 w 2217717"/>
              <a:gd name="connsiteY12" fmla="*/ 3693319 h 3693319"/>
              <a:gd name="connsiteX13" fmla="*/ 687492 w 2217717"/>
              <a:gd name="connsiteY13" fmla="*/ 3693319 h 3693319"/>
              <a:gd name="connsiteX14" fmla="*/ 0 w 2217717"/>
              <a:gd name="connsiteY14" fmla="*/ 3693319 h 3693319"/>
              <a:gd name="connsiteX15" fmla="*/ 0 w 2217717"/>
              <a:gd name="connsiteY15" fmla="*/ 3151632 h 3693319"/>
              <a:gd name="connsiteX16" fmla="*/ 0 w 2217717"/>
              <a:gd name="connsiteY16" fmla="*/ 2573012 h 3693319"/>
              <a:gd name="connsiteX17" fmla="*/ 0 w 2217717"/>
              <a:gd name="connsiteY17" fmla="*/ 2031325 h 3693319"/>
              <a:gd name="connsiteX18" fmla="*/ 0 w 2217717"/>
              <a:gd name="connsiteY18" fmla="*/ 1526572 h 3693319"/>
              <a:gd name="connsiteX19" fmla="*/ 0 w 2217717"/>
              <a:gd name="connsiteY19" fmla="*/ 947952 h 3693319"/>
              <a:gd name="connsiteX20" fmla="*/ 0 w 2217717"/>
              <a:gd name="connsiteY20" fmla="*/ 0 h 36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217717" h="3693319" fill="none" extrusionOk="0">
                <a:moveTo>
                  <a:pt x="0" y="0"/>
                </a:moveTo>
                <a:cubicBezTo>
                  <a:pt x="211850" y="-18736"/>
                  <a:pt x="441891" y="6391"/>
                  <a:pt x="576606" y="0"/>
                </a:cubicBezTo>
                <a:cubicBezTo>
                  <a:pt x="711321" y="-6391"/>
                  <a:pt x="832694" y="4388"/>
                  <a:pt x="1064504" y="0"/>
                </a:cubicBezTo>
                <a:cubicBezTo>
                  <a:pt x="1296314" y="-4388"/>
                  <a:pt x="1436532" y="22527"/>
                  <a:pt x="1596756" y="0"/>
                </a:cubicBezTo>
                <a:cubicBezTo>
                  <a:pt x="1756980" y="-22527"/>
                  <a:pt x="1921576" y="24106"/>
                  <a:pt x="2217717" y="0"/>
                </a:cubicBezTo>
                <a:cubicBezTo>
                  <a:pt x="2242920" y="153956"/>
                  <a:pt x="2206613" y="310425"/>
                  <a:pt x="2217717" y="541687"/>
                </a:cubicBezTo>
                <a:cubicBezTo>
                  <a:pt x="2228821" y="772949"/>
                  <a:pt x="2235301" y="909321"/>
                  <a:pt x="2217717" y="1120307"/>
                </a:cubicBezTo>
                <a:cubicBezTo>
                  <a:pt x="2200133" y="1331293"/>
                  <a:pt x="2226196" y="1593884"/>
                  <a:pt x="2217717" y="1772793"/>
                </a:cubicBezTo>
                <a:cubicBezTo>
                  <a:pt x="2209238" y="1951702"/>
                  <a:pt x="2203503" y="2112712"/>
                  <a:pt x="2217717" y="2314480"/>
                </a:cubicBezTo>
                <a:cubicBezTo>
                  <a:pt x="2231931" y="2516248"/>
                  <a:pt x="2205805" y="2681433"/>
                  <a:pt x="2217717" y="2966966"/>
                </a:cubicBezTo>
                <a:cubicBezTo>
                  <a:pt x="2229629" y="3252499"/>
                  <a:pt x="2197014" y="3404786"/>
                  <a:pt x="2217717" y="3693319"/>
                </a:cubicBezTo>
                <a:cubicBezTo>
                  <a:pt x="2081109" y="3690840"/>
                  <a:pt x="1938664" y="3692366"/>
                  <a:pt x="1729819" y="3693319"/>
                </a:cubicBezTo>
                <a:cubicBezTo>
                  <a:pt x="1520974" y="3694272"/>
                  <a:pt x="1445959" y="3705794"/>
                  <a:pt x="1197567" y="3693319"/>
                </a:cubicBezTo>
                <a:cubicBezTo>
                  <a:pt x="949175" y="3680844"/>
                  <a:pt x="848801" y="3693067"/>
                  <a:pt x="687492" y="3693319"/>
                </a:cubicBezTo>
                <a:cubicBezTo>
                  <a:pt x="526183" y="3693571"/>
                  <a:pt x="272192" y="3681550"/>
                  <a:pt x="0" y="3693319"/>
                </a:cubicBezTo>
                <a:cubicBezTo>
                  <a:pt x="-25690" y="3442825"/>
                  <a:pt x="-17709" y="3279837"/>
                  <a:pt x="0" y="3151632"/>
                </a:cubicBezTo>
                <a:cubicBezTo>
                  <a:pt x="17709" y="3023427"/>
                  <a:pt x="20471" y="2737415"/>
                  <a:pt x="0" y="2573012"/>
                </a:cubicBezTo>
                <a:cubicBezTo>
                  <a:pt x="-20471" y="2408609"/>
                  <a:pt x="-2556" y="2171377"/>
                  <a:pt x="0" y="2031325"/>
                </a:cubicBezTo>
                <a:cubicBezTo>
                  <a:pt x="2556" y="1891273"/>
                  <a:pt x="10036" y="1641493"/>
                  <a:pt x="0" y="1526572"/>
                </a:cubicBezTo>
                <a:cubicBezTo>
                  <a:pt x="-10036" y="1411651"/>
                  <a:pt x="-10805" y="1091191"/>
                  <a:pt x="0" y="947952"/>
                </a:cubicBezTo>
                <a:cubicBezTo>
                  <a:pt x="10805" y="804713"/>
                  <a:pt x="19836" y="305639"/>
                  <a:pt x="0" y="0"/>
                </a:cubicBezTo>
                <a:close/>
              </a:path>
              <a:path w="2217717" h="3693319" stroke="0" extrusionOk="0">
                <a:moveTo>
                  <a:pt x="0" y="0"/>
                </a:moveTo>
                <a:cubicBezTo>
                  <a:pt x="233174" y="23330"/>
                  <a:pt x="287729" y="18558"/>
                  <a:pt x="510075" y="0"/>
                </a:cubicBezTo>
                <a:cubicBezTo>
                  <a:pt x="732422" y="-18558"/>
                  <a:pt x="869097" y="-7993"/>
                  <a:pt x="997973" y="0"/>
                </a:cubicBezTo>
                <a:cubicBezTo>
                  <a:pt x="1126849" y="7993"/>
                  <a:pt x="1419477" y="-12374"/>
                  <a:pt x="1574579" y="0"/>
                </a:cubicBezTo>
                <a:cubicBezTo>
                  <a:pt x="1729681" y="12374"/>
                  <a:pt x="1942771" y="1127"/>
                  <a:pt x="2217717" y="0"/>
                </a:cubicBezTo>
                <a:cubicBezTo>
                  <a:pt x="2207855" y="160812"/>
                  <a:pt x="2228730" y="394588"/>
                  <a:pt x="2217717" y="578620"/>
                </a:cubicBezTo>
                <a:cubicBezTo>
                  <a:pt x="2206704" y="762652"/>
                  <a:pt x="2208153" y="958348"/>
                  <a:pt x="2217717" y="1268040"/>
                </a:cubicBezTo>
                <a:cubicBezTo>
                  <a:pt x="2227281" y="1577732"/>
                  <a:pt x="2233558" y="1594565"/>
                  <a:pt x="2217717" y="1883593"/>
                </a:cubicBezTo>
                <a:cubicBezTo>
                  <a:pt x="2201876" y="2172621"/>
                  <a:pt x="2203315" y="2244461"/>
                  <a:pt x="2217717" y="2425279"/>
                </a:cubicBezTo>
                <a:cubicBezTo>
                  <a:pt x="2232119" y="2606097"/>
                  <a:pt x="2227137" y="2806927"/>
                  <a:pt x="2217717" y="2930033"/>
                </a:cubicBezTo>
                <a:cubicBezTo>
                  <a:pt x="2208297" y="3053139"/>
                  <a:pt x="2190217" y="3436184"/>
                  <a:pt x="2217717" y="3693319"/>
                </a:cubicBezTo>
                <a:cubicBezTo>
                  <a:pt x="2074496" y="3677867"/>
                  <a:pt x="1782293" y="3692442"/>
                  <a:pt x="1663288" y="3693319"/>
                </a:cubicBezTo>
                <a:cubicBezTo>
                  <a:pt x="1544283" y="3694196"/>
                  <a:pt x="1277496" y="3684752"/>
                  <a:pt x="1153213" y="3693319"/>
                </a:cubicBezTo>
                <a:cubicBezTo>
                  <a:pt x="1028930" y="3701886"/>
                  <a:pt x="782130" y="3677860"/>
                  <a:pt x="620961" y="3693319"/>
                </a:cubicBezTo>
                <a:cubicBezTo>
                  <a:pt x="459792" y="3708778"/>
                  <a:pt x="272447" y="3672758"/>
                  <a:pt x="0" y="3693319"/>
                </a:cubicBezTo>
                <a:cubicBezTo>
                  <a:pt x="-26805" y="3478486"/>
                  <a:pt x="-31253" y="3274914"/>
                  <a:pt x="0" y="3040833"/>
                </a:cubicBezTo>
                <a:cubicBezTo>
                  <a:pt x="31253" y="2806752"/>
                  <a:pt x="-26915" y="2638183"/>
                  <a:pt x="0" y="2499146"/>
                </a:cubicBezTo>
                <a:cubicBezTo>
                  <a:pt x="26915" y="2360109"/>
                  <a:pt x="25233" y="2190232"/>
                  <a:pt x="0" y="1994392"/>
                </a:cubicBezTo>
                <a:cubicBezTo>
                  <a:pt x="-25233" y="1798552"/>
                  <a:pt x="-23948" y="1700983"/>
                  <a:pt x="0" y="1452705"/>
                </a:cubicBezTo>
                <a:cubicBezTo>
                  <a:pt x="23948" y="1204427"/>
                  <a:pt x="-2933" y="1097395"/>
                  <a:pt x="0" y="947952"/>
                </a:cubicBezTo>
                <a:cubicBezTo>
                  <a:pt x="2933" y="798509"/>
                  <a:pt x="-13957" y="468227"/>
                  <a:pt x="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62857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000000"/>
              </a:solidFill>
              <a:effectLst/>
              <a:latin typeface="Franklin Gothic Book" panose="020B0503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Franklin Gothic Book" panose="020B0503020102020204" pitchFamily="34" charset="0"/>
              </a:rPr>
              <a:t>What helps us adopt healthy habits?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Franklin Gothic Book" panose="020B0503020102020204" pitchFamily="34" charset="0"/>
              </a:rPr>
              <a:t>What role does food play in your life and community?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Franklin Gothic Book" panose="020B0503020102020204" pitchFamily="34" charset="0"/>
              </a:rPr>
              <a:t>What has helped you adopt healthy and nutritious eating?</a:t>
            </a:r>
          </a:p>
          <a:p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F67BCF3-51CE-71CF-925A-50D0CD64CBDC}"/>
              </a:ext>
            </a:extLst>
          </p:cNvPr>
          <p:cNvSpPr txBox="1"/>
          <p:nvPr/>
        </p:nvSpPr>
        <p:spPr>
          <a:xfrm>
            <a:off x="1069417" y="1651820"/>
            <a:ext cx="11978907" cy="1138773"/>
          </a:xfrm>
          <a:custGeom>
            <a:avLst/>
            <a:gdLst>
              <a:gd name="connsiteX0" fmla="*/ 0 w 11978907"/>
              <a:gd name="connsiteY0" fmla="*/ 0 h 1138773"/>
              <a:gd name="connsiteX1" fmla="*/ 239578 w 11978907"/>
              <a:gd name="connsiteY1" fmla="*/ 0 h 1138773"/>
              <a:gd name="connsiteX2" fmla="*/ 838523 w 11978907"/>
              <a:gd name="connsiteY2" fmla="*/ 0 h 1138773"/>
              <a:gd name="connsiteX3" fmla="*/ 1557258 w 11978907"/>
              <a:gd name="connsiteY3" fmla="*/ 0 h 1138773"/>
              <a:gd name="connsiteX4" fmla="*/ 1796836 w 11978907"/>
              <a:gd name="connsiteY4" fmla="*/ 0 h 1138773"/>
              <a:gd name="connsiteX5" fmla="*/ 2515570 w 11978907"/>
              <a:gd name="connsiteY5" fmla="*/ 0 h 1138773"/>
              <a:gd name="connsiteX6" fmla="*/ 3114516 w 11978907"/>
              <a:gd name="connsiteY6" fmla="*/ 0 h 1138773"/>
              <a:gd name="connsiteX7" fmla="*/ 3833250 w 11978907"/>
              <a:gd name="connsiteY7" fmla="*/ 0 h 1138773"/>
              <a:gd name="connsiteX8" fmla="*/ 4192617 w 11978907"/>
              <a:gd name="connsiteY8" fmla="*/ 0 h 1138773"/>
              <a:gd name="connsiteX9" fmla="*/ 4791563 w 11978907"/>
              <a:gd name="connsiteY9" fmla="*/ 0 h 1138773"/>
              <a:gd name="connsiteX10" fmla="*/ 5031141 w 11978907"/>
              <a:gd name="connsiteY10" fmla="*/ 0 h 1138773"/>
              <a:gd name="connsiteX11" fmla="*/ 5630086 w 11978907"/>
              <a:gd name="connsiteY11" fmla="*/ 0 h 1138773"/>
              <a:gd name="connsiteX12" fmla="*/ 6109243 w 11978907"/>
              <a:gd name="connsiteY12" fmla="*/ 0 h 1138773"/>
              <a:gd name="connsiteX13" fmla="*/ 6827977 w 11978907"/>
              <a:gd name="connsiteY13" fmla="*/ 0 h 1138773"/>
              <a:gd name="connsiteX14" fmla="*/ 7666500 w 11978907"/>
              <a:gd name="connsiteY14" fmla="*/ 0 h 1138773"/>
              <a:gd name="connsiteX15" fmla="*/ 8145657 w 11978907"/>
              <a:gd name="connsiteY15" fmla="*/ 0 h 1138773"/>
              <a:gd name="connsiteX16" fmla="*/ 8505024 w 11978907"/>
              <a:gd name="connsiteY16" fmla="*/ 0 h 1138773"/>
              <a:gd name="connsiteX17" fmla="*/ 9343547 w 11978907"/>
              <a:gd name="connsiteY17" fmla="*/ 0 h 1138773"/>
              <a:gd name="connsiteX18" fmla="*/ 9942493 w 11978907"/>
              <a:gd name="connsiteY18" fmla="*/ 0 h 1138773"/>
              <a:gd name="connsiteX19" fmla="*/ 10301860 w 11978907"/>
              <a:gd name="connsiteY19" fmla="*/ 0 h 1138773"/>
              <a:gd name="connsiteX20" fmla="*/ 10541438 w 11978907"/>
              <a:gd name="connsiteY20" fmla="*/ 0 h 1138773"/>
              <a:gd name="connsiteX21" fmla="*/ 10781016 w 11978907"/>
              <a:gd name="connsiteY21" fmla="*/ 0 h 1138773"/>
              <a:gd name="connsiteX22" fmla="*/ 11978907 w 11978907"/>
              <a:gd name="connsiteY22" fmla="*/ 0 h 1138773"/>
              <a:gd name="connsiteX23" fmla="*/ 11978907 w 11978907"/>
              <a:gd name="connsiteY23" fmla="*/ 557999 h 1138773"/>
              <a:gd name="connsiteX24" fmla="*/ 11978907 w 11978907"/>
              <a:gd name="connsiteY24" fmla="*/ 1138773 h 1138773"/>
              <a:gd name="connsiteX25" fmla="*/ 11619540 w 11978907"/>
              <a:gd name="connsiteY25" fmla="*/ 1138773 h 1138773"/>
              <a:gd name="connsiteX26" fmla="*/ 11260173 w 11978907"/>
              <a:gd name="connsiteY26" fmla="*/ 1138773 h 1138773"/>
              <a:gd name="connsiteX27" fmla="*/ 10900805 w 11978907"/>
              <a:gd name="connsiteY27" fmla="*/ 1138773 h 1138773"/>
              <a:gd name="connsiteX28" fmla="*/ 10421649 w 11978907"/>
              <a:gd name="connsiteY28" fmla="*/ 1138773 h 1138773"/>
              <a:gd name="connsiteX29" fmla="*/ 9822704 w 11978907"/>
              <a:gd name="connsiteY29" fmla="*/ 1138773 h 1138773"/>
              <a:gd name="connsiteX30" fmla="*/ 9103969 w 11978907"/>
              <a:gd name="connsiteY30" fmla="*/ 1138773 h 1138773"/>
              <a:gd name="connsiteX31" fmla="*/ 8864391 w 11978907"/>
              <a:gd name="connsiteY31" fmla="*/ 1138773 h 1138773"/>
              <a:gd name="connsiteX32" fmla="*/ 8505024 w 11978907"/>
              <a:gd name="connsiteY32" fmla="*/ 1138773 h 1138773"/>
              <a:gd name="connsiteX33" fmla="*/ 8145657 w 11978907"/>
              <a:gd name="connsiteY33" fmla="*/ 1138773 h 1138773"/>
              <a:gd name="connsiteX34" fmla="*/ 7666500 w 11978907"/>
              <a:gd name="connsiteY34" fmla="*/ 1138773 h 1138773"/>
              <a:gd name="connsiteX35" fmla="*/ 7426922 w 11978907"/>
              <a:gd name="connsiteY35" fmla="*/ 1138773 h 1138773"/>
              <a:gd name="connsiteX36" fmla="*/ 6947766 w 11978907"/>
              <a:gd name="connsiteY36" fmla="*/ 1138773 h 1138773"/>
              <a:gd name="connsiteX37" fmla="*/ 6588399 w 11978907"/>
              <a:gd name="connsiteY37" fmla="*/ 1138773 h 1138773"/>
              <a:gd name="connsiteX38" fmla="*/ 5749875 w 11978907"/>
              <a:gd name="connsiteY38" fmla="*/ 1138773 h 1138773"/>
              <a:gd name="connsiteX39" fmla="*/ 4911352 w 11978907"/>
              <a:gd name="connsiteY39" fmla="*/ 1138773 h 1138773"/>
              <a:gd name="connsiteX40" fmla="*/ 4432196 w 11978907"/>
              <a:gd name="connsiteY40" fmla="*/ 1138773 h 1138773"/>
              <a:gd name="connsiteX41" fmla="*/ 3833250 w 11978907"/>
              <a:gd name="connsiteY41" fmla="*/ 1138773 h 1138773"/>
              <a:gd name="connsiteX42" fmla="*/ 3593672 w 11978907"/>
              <a:gd name="connsiteY42" fmla="*/ 1138773 h 1138773"/>
              <a:gd name="connsiteX43" fmla="*/ 2874938 w 11978907"/>
              <a:gd name="connsiteY43" fmla="*/ 1138773 h 1138773"/>
              <a:gd name="connsiteX44" fmla="*/ 2635360 w 11978907"/>
              <a:gd name="connsiteY44" fmla="*/ 1138773 h 1138773"/>
              <a:gd name="connsiteX45" fmla="*/ 2395781 w 11978907"/>
              <a:gd name="connsiteY45" fmla="*/ 1138773 h 1138773"/>
              <a:gd name="connsiteX46" fmla="*/ 2036414 w 11978907"/>
              <a:gd name="connsiteY46" fmla="*/ 1138773 h 1138773"/>
              <a:gd name="connsiteX47" fmla="*/ 1557258 w 11978907"/>
              <a:gd name="connsiteY47" fmla="*/ 1138773 h 1138773"/>
              <a:gd name="connsiteX48" fmla="*/ 718734 w 11978907"/>
              <a:gd name="connsiteY48" fmla="*/ 1138773 h 1138773"/>
              <a:gd name="connsiteX49" fmla="*/ 0 w 11978907"/>
              <a:gd name="connsiteY49" fmla="*/ 1138773 h 1138773"/>
              <a:gd name="connsiteX50" fmla="*/ 0 w 11978907"/>
              <a:gd name="connsiteY50" fmla="*/ 546611 h 1138773"/>
              <a:gd name="connsiteX51" fmla="*/ 0 w 11978907"/>
              <a:gd name="connsiteY51" fmla="*/ 0 h 1138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1978907" h="1138773" fill="none" extrusionOk="0">
                <a:moveTo>
                  <a:pt x="0" y="0"/>
                </a:moveTo>
                <a:cubicBezTo>
                  <a:pt x="105286" y="-10896"/>
                  <a:pt x="133960" y="13633"/>
                  <a:pt x="239578" y="0"/>
                </a:cubicBezTo>
                <a:cubicBezTo>
                  <a:pt x="345196" y="-13633"/>
                  <a:pt x="545098" y="8497"/>
                  <a:pt x="838523" y="0"/>
                </a:cubicBezTo>
                <a:cubicBezTo>
                  <a:pt x="1131948" y="-8497"/>
                  <a:pt x="1274519" y="28992"/>
                  <a:pt x="1557258" y="0"/>
                </a:cubicBezTo>
                <a:cubicBezTo>
                  <a:pt x="1839997" y="-28992"/>
                  <a:pt x="1691299" y="24632"/>
                  <a:pt x="1796836" y="0"/>
                </a:cubicBezTo>
                <a:cubicBezTo>
                  <a:pt x="1902373" y="-24632"/>
                  <a:pt x="2254937" y="25661"/>
                  <a:pt x="2515570" y="0"/>
                </a:cubicBezTo>
                <a:cubicBezTo>
                  <a:pt x="2776203" y="-25661"/>
                  <a:pt x="2917976" y="25272"/>
                  <a:pt x="3114516" y="0"/>
                </a:cubicBezTo>
                <a:cubicBezTo>
                  <a:pt x="3311056" y="-25272"/>
                  <a:pt x="3532872" y="19365"/>
                  <a:pt x="3833250" y="0"/>
                </a:cubicBezTo>
                <a:cubicBezTo>
                  <a:pt x="4133628" y="-19365"/>
                  <a:pt x="4016128" y="24455"/>
                  <a:pt x="4192617" y="0"/>
                </a:cubicBezTo>
                <a:cubicBezTo>
                  <a:pt x="4369106" y="-24455"/>
                  <a:pt x="4543569" y="46592"/>
                  <a:pt x="4791563" y="0"/>
                </a:cubicBezTo>
                <a:cubicBezTo>
                  <a:pt x="5039557" y="-46592"/>
                  <a:pt x="4935136" y="5002"/>
                  <a:pt x="5031141" y="0"/>
                </a:cubicBezTo>
                <a:cubicBezTo>
                  <a:pt x="5127146" y="-5002"/>
                  <a:pt x="5384308" y="49602"/>
                  <a:pt x="5630086" y="0"/>
                </a:cubicBezTo>
                <a:cubicBezTo>
                  <a:pt x="5875865" y="-49602"/>
                  <a:pt x="5872174" y="37892"/>
                  <a:pt x="6109243" y="0"/>
                </a:cubicBezTo>
                <a:cubicBezTo>
                  <a:pt x="6346312" y="-37892"/>
                  <a:pt x="6480362" y="23723"/>
                  <a:pt x="6827977" y="0"/>
                </a:cubicBezTo>
                <a:cubicBezTo>
                  <a:pt x="7175592" y="-23723"/>
                  <a:pt x="7376326" y="33359"/>
                  <a:pt x="7666500" y="0"/>
                </a:cubicBezTo>
                <a:cubicBezTo>
                  <a:pt x="7956674" y="-33359"/>
                  <a:pt x="8000295" y="39518"/>
                  <a:pt x="8145657" y="0"/>
                </a:cubicBezTo>
                <a:cubicBezTo>
                  <a:pt x="8291019" y="-39518"/>
                  <a:pt x="8348621" y="31946"/>
                  <a:pt x="8505024" y="0"/>
                </a:cubicBezTo>
                <a:cubicBezTo>
                  <a:pt x="8661427" y="-31946"/>
                  <a:pt x="8962382" y="98748"/>
                  <a:pt x="9343547" y="0"/>
                </a:cubicBezTo>
                <a:cubicBezTo>
                  <a:pt x="9724712" y="-98748"/>
                  <a:pt x="9697021" y="36059"/>
                  <a:pt x="9942493" y="0"/>
                </a:cubicBezTo>
                <a:cubicBezTo>
                  <a:pt x="10187965" y="-36059"/>
                  <a:pt x="10193854" y="19264"/>
                  <a:pt x="10301860" y="0"/>
                </a:cubicBezTo>
                <a:cubicBezTo>
                  <a:pt x="10409866" y="-19264"/>
                  <a:pt x="10477625" y="9200"/>
                  <a:pt x="10541438" y="0"/>
                </a:cubicBezTo>
                <a:cubicBezTo>
                  <a:pt x="10605251" y="-9200"/>
                  <a:pt x="10703174" y="17659"/>
                  <a:pt x="10781016" y="0"/>
                </a:cubicBezTo>
                <a:cubicBezTo>
                  <a:pt x="10858858" y="-17659"/>
                  <a:pt x="11668219" y="45815"/>
                  <a:pt x="11978907" y="0"/>
                </a:cubicBezTo>
                <a:cubicBezTo>
                  <a:pt x="12018848" y="266769"/>
                  <a:pt x="11954801" y="406461"/>
                  <a:pt x="11978907" y="557999"/>
                </a:cubicBezTo>
                <a:cubicBezTo>
                  <a:pt x="12003013" y="709537"/>
                  <a:pt x="11957274" y="999118"/>
                  <a:pt x="11978907" y="1138773"/>
                </a:cubicBezTo>
                <a:cubicBezTo>
                  <a:pt x="11886089" y="1159021"/>
                  <a:pt x="11698822" y="1098367"/>
                  <a:pt x="11619540" y="1138773"/>
                </a:cubicBezTo>
                <a:cubicBezTo>
                  <a:pt x="11540258" y="1179179"/>
                  <a:pt x="11416196" y="1096957"/>
                  <a:pt x="11260173" y="1138773"/>
                </a:cubicBezTo>
                <a:cubicBezTo>
                  <a:pt x="11104150" y="1180589"/>
                  <a:pt x="10984682" y="1096364"/>
                  <a:pt x="10900805" y="1138773"/>
                </a:cubicBezTo>
                <a:cubicBezTo>
                  <a:pt x="10816928" y="1181182"/>
                  <a:pt x="10560824" y="1127626"/>
                  <a:pt x="10421649" y="1138773"/>
                </a:cubicBezTo>
                <a:cubicBezTo>
                  <a:pt x="10282474" y="1149920"/>
                  <a:pt x="9962654" y="1086639"/>
                  <a:pt x="9822704" y="1138773"/>
                </a:cubicBezTo>
                <a:cubicBezTo>
                  <a:pt x="9682754" y="1190907"/>
                  <a:pt x="9346313" y="1108338"/>
                  <a:pt x="9103969" y="1138773"/>
                </a:cubicBezTo>
                <a:cubicBezTo>
                  <a:pt x="8861625" y="1169208"/>
                  <a:pt x="8934417" y="1136990"/>
                  <a:pt x="8864391" y="1138773"/>
                </a:cubicBezTo>
                <a:cubicBezTo>
                  <a:pt x="8794365" y="1140556"/>
                  <a:pt x="8647711" y="1095750"/>
                  <a:pt x="8505024" y="1138773"/>
                </a:cubicBezTo>
                <a:cubicBezTo>
                  <a:pt x="8362337" y="1181796"/>
                  <a:pt x="8323516" y="1122686"/>
                  <a:pt x="8145657" y="1138773"/>
                </a:cubicBezTo>
                <a:cubicBezTo>
                  <a:pt x="7967798" y="1154860"/>
                  <a:pt x="7904516" y="1114575"/>
                  <a:pt x="7666500" y="1138773"/>
                </a:cubicBezTo>
                <a:cubicBezTo>
                  <a:pt x="7428484" y="1162971"/>
                  <a:pt x="7514415" y="1120332"/>
                  <a:pt x="7426922" y="1138773"/>
                </a:cubicBezTo>
                <a:cubicBezTo>
                  <a:pt x="7339429" y="1157214"/>
                  <a:pt x="7093872" y="1116555"/>
                  <a:pt x="6947766" y="1138773"/>
                </a:cubicBezTo>
                <a:cubicBezTo>
                  <a:pt x="6801660" y="1160991"/>
                  <a:pt x="6698193" y="1131731"/>
                  <a:pt x="6588399" y="1138773"/>
                </a:cubicBezTo>
                <a:cubicBezTo>
                  <a:pt x="6478605" y="1145815"/>
                  <a:pt x="6153355" y="1089067"/>
                  <a:pt x="5749875" y="1138773"/>
                </a:cubicBezTo>
                <a:cubicBezTo>
                  <a:pt x="5346395" y="1188479"/>
                  <a:pt x="5107752" y="1131588"/>
                  <a:pt x="4911352" y="1138773"/>
                </a:cubicBezTo>
                <a:cubicBezTo>
                  <a:pt x="4714952" y="1145958"/>
                  <a:pt x="4557432" y="1088345"/>
                  <a:pt x="4432196" y="1138773"/>
                </a:cubicBezTo>
                <a:cubicBezTo>
                  <a:pt x="4306960" y="1189201"/>
                  <a:pt x="4065185" y="1081392"/>
                  <a:pt x="3833250" y="1138773"/>
                </a:cubicBezTo>
                <a:cubicBezTo>
                  <a:pt x="3601315" y="1196154"/>
                  <a:pt x="3691511" y="1124323"/>
                  <a:pt x="3593672" y="1138773"/>
                </a:cubicBezTo>
                <a:cubicBezTo>
                  <a:pt x="3495833" y="1153223"/>
                  <a:pt x="3231461" y="1127029"/>
                  <a:pt x="2874938" y="1138773"/>
                </a:cubicBezTo>
                <a:cubicBezTo>
                  <a:pt x="2518415" y="1150517"/>
                  <a:pt x="2717772" y="1111651"/>
                  <a:pt x="2635360" y="1138773"/>
                </a:cubicBezTo>
                <a:cubicBezTo>
                  <a:pt x="2552948" y="1165895"/>
                  <a:pt x="2509481" y="1138632"/>
                  <a:pt x="2395781" y="1138773"/>
                </a:cubicBezTo>
                <a:cubicBezTo>
                  <a:pt x="2282081" y="1138914"/>
                  <a:pt x="2214968" y="1118955"/>
                  <a:pt x="2036414" y="1138773"/>
                </a:cubicBezTo>
                <a:cubicBezTo>
                  <a:pt x="1857860" y="1158591"/>
                  <a:pt x="1763426" y="1131949"/>
                  <a:pt x="1557258" y="1138773"/>
                </a:cubicBezTo>
                <a:cubicBezTo>
                  <a:pt x="1351090" y="1145597"/>
                  <a:pt x="1015709" y="1084494"/>
                  <a:pt x="718734" y="1138773"/>
                </a:cubicBezTo>
                <a:cubicBezTo>
                  <a:pt x="421759" y="1193052"/>
                  <a:pt x="190170" y="1137160"/>
                  <a:pt x="0" y="1138773"/>
                </a:cubicBezTo>
                <a:cubicBezTo>
                  <a:pt x="-22367" y="912139"/>
                  <a:pt x="29993" y="766335"/>
                  <a:pt x="0" y="546611"/>
                </a:cubicBezTo>
                <a:cubicBezTo>
                  <a:pt x="-29993" y="326887"/>
                  <a:pt x="34850" y="132076"/>
                  <a:pt x="0" y="0"/>
                </a:cubicBezTo>
                <a:close/>
              </a:path>
              <a:path w="11978907" h="1138773" stroke="0" extrusionOk="0">
                <a:moveTo>
                  <a:pt x="0" y="0"/>
                </a:moveTo>
                <a:cubicBezTo>
                  <a:pt x="206566" y="-38155"/>
                  <a:pt x="561014" y="12661"/>
                  <a:pt x="718734" y="0"/>
                </a:cubicBezTo>
                <a:cubicBezTo>
                  <a:pt x="876454" y="-12661"/>
                  <a:pt x="1011798" y="51008"/>
                  <a:pt x="1197891" y="0"/>
                </a:cubicBezTo>
                <a:cubicBezTo>
                  <a:pt x="1383984" y="-51008"/>
                  <a:pt x="1573816" y="23571"/>
                  <a:pt x="1796836" y="0"/>
                </a:cubicBezTo>
                <a:cubicBezTo>
                  <a:pt x="2019856" y="-23571"/>
                  <a:pt x="2171784" y="21731"/>
                  <a:pt x="2275992" y="0"/>
                </a:cubicBezTo>
                <a:cubicBezTo>
                  <a:pt x="2380200" y="-21731"/>
                  <a:pt x="2812038" y="11514"/>
                  <a:pt x="3114516" y="0"/>
                </a:cubicBezTo>
                <a:cubicBezTo>
                  <a:pt x="3416994" y="-11514"/>
                  <a:pt x="3485675" y="7865"/>
                  <a:pt x="3593672" y="0"/>
                </a:cubicBezTo>
                <a:cubicBezTo>
                  <a:pt x="3701669" y="-7865"/>
                  <a:pt x="4219095" y="1172"/>
                  <a:pt x="4432196" y="0"/>
                </a:cubicBezTo>
                <a:cubicBezTo>
                  <a:pt x="4645297" y="-1172"/>
                  <a:pt x="4586898" y="15357"/>
                  <a:pt x="4671774" y="0"/>
                </a:cubicBezTo>
                <a:cubicBezTo>
                  <a:pt x="4756650" y="-15357"/>
                  <a:pt x="5129620" y="49542"/>
                  <a:pt x="5510297" y="0"/>
                </a:cubicBezTo>
                <a:cubicBezTo>
                  <a:pt x="5890974" y="-49542"/>
                  <a:pt x="5865510" y="4542"/>
                  <a:pt x="5989454" y="0"/>
                </a:cubicBezTo>
                <a:cubicBezTo>
                  <a:pt x="6113398" y="-4542"/>
                  <a:pt x="6300242" y="56384"/>
                  <a:pt x="6468610" y="0"/>
                </a:cubicBezTo>
                <a:cubicBezTo>
                  <a:pt x="6636978" y="-56384"/>
                  <a:pt x="6849436" y="71286"/>
                  <a:pt x="7187344" y="0"/>
                </a:cubicBezTo>
                <a:cubicBezTo>
                  <a:pt x="7525252" y="-71286"/>
                  <a:pt x="7378294" y="15571"/>
                  <a:pt x="7426922" y="0"/>
                </a:cubicBezTo>
                <a:cubicBezTo>
                  <a:pt x="7475550" y="-15571"/>
                  <a:pt x="7713086" y="7549"/>
                  <a:pt x="7906079" y="0"/>
                </a:cubicBezTo>
                <a:cubicBezTo>
                  <a:pt x="8099072" y="-7549"/>
                  <a:pt x="8533256" y="64181"/>
                  <a:pt x="8744602" y="0"/>
                </a:cubicBezTo>
                <a:cubicBezTo>
                  <a:pt x="8955948" y="-64181"/>
                  <a:pt x="9010281" y="28788"/>
                  <a:pt x="9103969" y="0"/>
                </a:cubicBezTo>
                <a:cubicBezTo>
                  <a:pt x="9197657" y="-28788"/>
                  <a:pt x="9569848" y="30017"/>
                  <a:pt x="9702915" y="0"/>
                </a:cubicBezTo>
                <a:cubicBezTo>
                  <a:pt x="9835982" y="-30017"/>
                  <a:pt x="10335885" y="33015"/>
                  <a:pt x="10541438" y="0"/>
                </a:cubicBezTo>
                <a:cubicBezTo>
                  <a:pt x="10746991" y="-33015"/>
                  <a:pt x="10797373" y="31035"/>
                  <a:pt x="10900805" y="0"/>
                </a:cubicBezTo>
                <a:cubicBezTo>
                  <a:pt x="11004237" y="-31035"/>
                  <a:pt x="11534586" y="115364"/>
                  <a:pt x="11978907" y="0"/>
                </a:cubicBezTo>
                <a:cubicBezTo>
                  <a:pt x="12033295" y="131772"/>
                  <a:pt x="11973028" y="291482"/>
                  <a:pt x="11978907" y="535223"/>
                </a:cubicBezTo>
                <a:cubicBezTo>
                  <a:pt x="11984786" y="778964"/>
                  <a:pt x="11913694" y="919602"/>
                  <a:pt x="11978907" y="1138773"/>
                </a:cubicBezTo>
                <a:cubicBezTo>
                  <a:pt x="11844075" y="1153079"/>
                  <a:pt x="11743694" y="1113459"/>
                  <a:pt x="11619540" y="1138773"/>
                </a:cubicBezTo>
                <a:cubicBezTo>
                  <a:pt x="11495386" y="1164087"/>
                  <a:pt x="11285367" y="1111932"/>
                  <a:pt x="11140384" y="1138773"/>
                </a:cubicBezTo>
                <a:cubicBezTo>
                  <a:pt x="10995401" y="1165614"/>
                  <a:pt x="10952201" y="1129067"/>
                  <a:pt x="10900805" y="1138773"/>
                </a:cubicBezTo>
                <a:cubicBezTo>
                  <a:pt x="10849409" y="1148479"/>
                  <a:pt x="10747804" y="1130269"/>
                  <a:pt x="10661227" y="1138773"/>
                </a:cubicBezTo>
                <a:cubicBezTo>
                  <a:pt x="10574650" y="1147277"/>
                  <a:pt x="10515601" y="1110959"/>
                  <a:pt x="10421649" y="1138773"/>
                </a:cubicBezTo>
                <a:cubicBezTo>
                  <a:pt x="10327697" y="1166587"/>
                  <a:pt x="10079307" y="1076036"/>
                  <a:pt x="9822704" y="1138773"/>
                </a:cubicBezTo>
                <a:cubicBezTo>
                  <a:pt x="9566101" y="1201510"/>
                  <a:pt x="9423384" y="1054179"/>
                  <a:pt x="9103969" y="1138773"/>
                </a:cubicBezTo>
                <a:cubicBezTo>
                  <a:pt x="8784554" y="1223367"/>
                  <a:pt x="8947350" y="1134406"/>
                  <a:pt x="8864391" y="1138773"/>
                </a:cubicBezTo>
                <a:cubicBezTo>
                  <a:pt x="8781432" y="1143140"/>
                  <a:pt x="8302067" y="1074234"/>
                  <a:pt x="8025868" y="1138773"/>
                </a:cubicBezTo>
                <a:cubicBezTo>
                  <a:pt x="7749669" y="1203312"/>
                  <a:pt x="7441211" y="1065523"/>
                  <a:pt x="7187344" y="1138773"/>
                </a:cubicBezTo>
                <a:cubicBezTo>
                  <a:pt x="6933477" y="1212023"/>
                  <a:pt x="7058915" y="1133306"/>
                  <a:pt x="6947766" y="1138773"/>
                </a:cubicBezTo>
                <a:cubicBezTo>
                  <a:pt x="6836617" y="1144240"/>
                  <a:pt x="6557995" y="1105901"/>
                  <a:pt x="6229032" y="1138773"/>
                </a:cubicBezTo>
                <a:cubicBezTo>
                  <a:pt x="5900069" y="1171645"/>
                  <a:pt x="5763439" y="1041079"/>
                  <a:pt x="5390508" y="1138773"/>
                </a:cubicBezTo>
                <a:cubicBezTo>
                  <a:pt x="5017577" y="1236467"/>
                  <a:pt x="5105975" y="1127657"/>
                  <a:pt x="4911352" y="1138773"/>
                </a:cubicBezTo>
                <a:cubicBezTo>
                  <a:pt x="4716729" y="1149889"/>
                  <a:pt x="4589618" y="1126614"/>
                  <a:pt x="4312407" y="1138773"/>
                </a:cubicBezTo>
                <a:cubicBezTo>
                  <a:pt x="4035197" y="1150932"/>
                  <a:pt x="4057384" y="1117208"/>
                  <a:pt x="3953039" y="1138773"/>
                </a:cubicBezTo>
                <a:cubicBezTo>
                  <a:pt x="3848694" y="1160338"/>
                  <a:pt x="3686809" y="1103579"/>
                  <a:pt x="3593672" y="1138773"/>
                </a:cubicBezTo>
                <a:cubicBezTo>
                  <a:pt x="3500535" y="1173967"/>
                  <a:pt x="3383253" y="1118611"/>
                  <a:pt x="3234305" y="1138773"/>
                </a:cubicBezTo>
                <a:cubicBezTo>
                  <a:pt x="3085357" y="1158935"/>
                  <a:pt x="3062089" y="1119125"/>
                  <a:pt x="2994727" y="1138773"/>
                </a:cubicBezTo>
                <a:cubicBezTo>
                  <a:pt x="2927365" y="1158421"/>
                  <a:pt x="2623551" y="1070305"/>
                  <a:pt x="2395781" y="1138773"/>
                </a:cubicBezTo>
                <a:cubicBezTo>
                  <a:pt x="2168011" y="1207241"/>
                  <a:pt x="1880879" y="1125367"/>
                  <a:pt x="1557258" y="1138773"/>
                </a:cubicBezTo>
                <a:cubicBezTo>
                  <a:pt x="1233637" y="1152179"/>
                  <a:pt x="1286447" y="1105727"/>
                  <a:pt x="1197891" y="1138773"/>
                </a:cubicBezTo>
                <a:cubicBezTo>
                  <a:pt x="1109335" y="1171819"/>
                  <a:pt x="1017260" y="1125433"/>
                  <a:pt x="838523" y="1138773"/>
                </a:cubicBezTo>
                <a:cubicBezTo>
                  <a:pt x="659786" y="1152113"/>
                  <a:pt x="683385" y="1135885"/>
                  <a:pt x="598945" y="1138773"/>
                </a:cubicBezTo>
                <a:cubicBezTo>
                  <a:pt x="514505" y="1141661"/>
                  <a:pt x="196346" y="1089963"/>
                  <a:pt x="0" y="1138773"/>
                </a:cubicBezTo>
                <a:cubicBezTo>
                  <a:pt x="-38900" y="888068"/>
                  <a:pt x="13801" y="831369"/>
                  <a:pt x="0" y="569387"/>
                </a:cubicBezTo>
                <a:cubicBezTo>
                  <a:pt x="-13801" y="307405"/>
                  <a:pt x="52955" y="19234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851414851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sz="2000" dirty="0">
              <a:latin typeface="Marker Felt Thin" panose="02000400000000000000" pitchFamily="2" charset="77"/>
            </a:endParaRPr>
          </a:p>
          <a:p>
            <a:r>
              <a:rPr lang="en-US" sz="2400" dirty="0">
                <a:latin typeface="Marker Felt Thin" panose="02000400000000000000" pitchFamily="2" charset="77"/>
              </a:rPr>
              <a:t>Given what you have discussed: </a:t>
            </a:r>
            <a:r>
              <a:rPr lang="en-US" sz="2400" b="1" dirty="0">
                <a:latin typeface="Marker Felt Thin" panose="02000400000000000000" pitchFamily="2" charset="77"/>
              </a:rPr>
              <a:t>What helps you lead a healthy lifestyle?</a:t>
            </a:r>
          </a:p>
          <a:p>
            <a:r>
              <a:rPr lang="en-US" sz="2400" b="1" dirty="0">
                <a:latin typeface="Marker Felt Thin" panose="02000400000000000000" pitchFamily="2" charset="77"/>
              </a:rPr>
              <a:t> 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31CE6264-C3AE-6CF4-F4B3-279632B07EC5}"/>
              </a:ext>
            </a:extLst>
          </p:cNvPr>
          <p:cNvSpPr/>
          <p:nvPr/>
        </p:nvSpPr>
        <p:spPr>
          <a:xfrm rot="20721629">
            <a:off x="485396" y="17149991"/>
            <a:ext cx="276910" cy="41736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phic 2" descr="An arch of olives and leaves">
            <a:extLst>
              <a:ext uri="{FF2B5EF4-FFF2-40B4-BE49-F238E27FC236}">
                <a16:creationId xmlns:a16="http://schemas.microsoft.com/office/drawing/2014/main" id="{CA1F004B-8B5D-50A0-3E4D-1436415D42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530655" y="1245494"/>
            <a:ext cx="2151529" cy="2151529"/>
          </a:xfrm>
          <a:prstGeom prst="rect">
            <a:avLst/>
          </a:prstGeom>
        </p:spPr>
      </p:pic>
      <p:pic>
        <p:nvPicPr>
          <p:cNvPr id="5" name="Graphic 4" descr="Clipboard outline">
            <a:extLst>
              <a:ext uri="{FF2B5EF4-FFF2-40B4-BE49-F238E27FC236}">
                <a16:creationId xmlns:a16="http://schemas.microsoft.com/office/drawing/2014/main" id="{6F10E741-16BB-1D28-EDFE-9F0F3228E8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0772871">
            <a:off x="0" y="16227548"/>
            <a:ext cx="3383278" cy="37763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79B239-9756-7CA1-A2FF-E0594AF4105C}"/>
              </a:ext>
            </a:extLst>
          </p:cNvPr>
          <p:cNvSpPr txBox="1"/>
          <p:nvPr/>
        </p:nvSpPr>
        <p:spPr>
          <a:xfrm rot="20753695">
            <a:off x="775281" y="17314491"/>
            <a:ext cx="1832719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Ink Free" panose="03080402000500000000" pitchFamily="66" charset="0"/>
              </a:rPr>
              <a:t>GUIDELINES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Ink Free" panose="03080402000500000000" pitchFamily="66" charset="0"/>
              </a:rPr>
              <a:t>Inquire vs. advocate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Ink Free" panose="03080402000500000000" pitchFamily="66" charset="0"/>
              </a:rPr>
              <a:t>Share the air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Ink Free" panose="03080402000500000000" pitchFamily="66" charset="0"/>
              </a:rPr>
              <a:t>Observe time cues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Ink Free" panose="03080402000500000000" pitchFamily="66" charset="0"/>
              </a:rPr>
              <a:t>Listen for themes</a:t>
            </a:r>
          </a:p>
        </p:txBody>
      </p:sp>
      <p:sp>
        <p:nvSpPr>
          <p:cNvPr id="8" name="Rounded Rectangle 36">
            <a:extLst>
              <a:ext uri="{FF2B5EF4-FFF2-40B4-BE49-F238E27FC236}">
                <a16:creationId xmlns:a16="http://schemas.microsoft.com/office/drawing/2014/main" id="{A7414B4E-59C1-65AE-AACF-71D82825938A}"/>
              </a:ext>
            </a:extLst>
          </p:cNvPr>
          <p:cNvSpPr/>
          <p:nvPr/>
        </p:nvSpPr>
        <p:spPr>
          <a:xfrm rot="20721629">
            <a:off x="485395" y="17144304"/>
            <a:ext cx="276910" cy="41736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8" descr="Badge 4 with solid fill">
            <a:extLst>
              <a:ext uri="{FF2B5EF4-FFF2-40B4-BE49-F238E27FC236}">
                <a16:creationId xmlns:a16="http://schemas.microsoft.com/office/drawing/2014/main" id="{5888D363-4A8E-0EFE-A84D-B65D9E9FFFE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7562" y="1571406"/>
            <a:ext cx="1017020" cy="116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133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B4E4B22738F940B9EC7DCA708CB0F7" ma:contentTypeVersion="16" ma:contentTypeDescription="Create a new document." ma:contentTypeScope="" ma:versionID="7ac7d3a4fde2a24550467e4a00bd2e2a">
  <xsd:schema xmlns:xsd="http://www.w3.org/2001/XMLSchema" xmlns:xs="http://www.w3.org/2001/XMLSchema" xmlns:p="http://schemas.microsoft.com/office/2006/metadata/properties" xmlns:ns2="b5cfc5c4-2928-4be3-93b6-3302bbc32e3d" xmlns:ns3="20673909-0426-4471-a761-23607c9e9f0f" targetNamespace="http://schemas.microsoft.com/office/2006/metadata/properties" ma:root="true" ma:fieldsID="cbb914c75bfdb405e04079281d04a2e7" ns2:_="" ns3:_="">
    <xsd:import namespace="b5cfc5c4-2928-4be3-93b6-3302bbc32e3d"/>
    <xsd:import namespace="20673909-0426-4471-a761-23607c9e9f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bjectDetectorVersions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cfc5c4-2928-4be3-93b6-3302bbc32e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8ff62593-b918-4deb-ac08-0d74ac0cc7e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Status" ma:index="22" nillable="true" ma:displayName="Status" ma:format="Dropdown" ma:internalName="Statu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to Upload"/>
                    <xsd:enumeration value="Posted"/>
                    <xsd:enumeration value="Completed"/>
                    <xsd:enumeration value="Pending Changes"/>
                    <xsd:enumeration value="Choice 5"/>
                  </xsd:restrict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673909-0426-4471-a761-23607c9e9f0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47428112-778a-4d73-a6e8-c2ea9b100938}" ma:internalName="TaxCatchAll" ma:showField="CatchAllData" ma:web="20673909-0426-4471-a761-23607c9e9f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5cfc5c4-2928-4be3-93b6-3302bbc32e3d">
      <Terms xmlns="http://schemas.microsoft.com/office/infopath/2007/PartnerControls"/>
    </lcf76f155ced4ddcb4097134ff3c332f>
    <TaxCatchAll xmlns="20673909-0426-4471-a761-23607c9e9f0f" xsi:nil="true"/>
    <Status xmlns="b5cfc5c4-2928-4be3-93b6-3302bbc32e3d" xsi:nil="true"/>
  </documentManagement>
</p:properties>
</file>

<file path=customXml/itemProps1.xml><?xml version="1.0" encoding="utf-8"?>
<ds:datastoreItem xmlns:ds="http://schemas.openxmlformats.org/officeDocument/2006/customXml" ds:itemID="{904E66E7-194F-493D-BE39-13581695D587}"/>
</file>

<file path=customXml/itemProps2.xml><?xml version="1.0" encoding="utf-8"?>
<ds:datastoreItem xmlns:ds="http://schemas.openxmlformats.org/officeDocument/2006/customXml" ds:itemID="{C88B222E-9C7C-46B1-9663-3855E076696C}"/>
</file>

<file path=customXml/itemProps3.xml><?xml version="1.0" encoding="utf-8"?>
<ds:datastoreItem xmlns:ds="http://schemas.openxmlformats.org/officeDocument/2006/customXml" ds:itemID="{422BACE2-297B-4D8C-AE13-15D7485A129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1703</TotalTime>
  <Words>231</Words>
  <Application>Microsoft Office PowerPoint</Application>
  <PresentationFormat>Custom</PresentationFormat>
  <Paragraphs>39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Franklin Gothic Book</vt:lpstr>
      <vt:lpstr>Ink Free</vt:lpstr>
      <vt:lpstr>Marker Felt Thin</vt:lpstr>
      <vt:lpstr>Segoe Print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Gilburg</dc:creator>
  <cp:lastModifiedBy>Dyer, John - ARS</cp:lastModifiedBy>
  <cp:revision>7</cp:revision>
  <dcterms:created xsi:type="dcterms:W3CDTF">2022-12-08T22:50:47Z</dcterms:created>
  <dcterms:modified xsi:type="dcterms:W3CDTF">2023-03-16T19:23:00Z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0x01010030B4E4B22738F940B9EC7DCA708CB0F7</vt:lpwstr>
  </property>
  <property fmtid="{D5CDD505-2E9C-101B-9397-08002B2CF9AE}" pid="3" name="MediaServiceImageTags">
    <vt:lpwstr/>
  </property>
</Properties>
</file>