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33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3999"/>
            <a:ext cx="10668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3809999"/>
            <a:ext cx="10667998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5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3048000"/>
            <a:ext cx="10668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5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23999"/>
            <a:ext cx="2705100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1524000"/>
            <a:ext cx="7620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9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7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30351"/>
            <a:ext cx="10668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4"/>
            <a:ext cx="10668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6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3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7048"/>
            <a:ext cx="10668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1" y="3059113"/>
            <a:ext cx="4572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7998" y="2286000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8000" y="3059113"/>
            <a:ext cx="4571998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1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17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3821113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524000"/>
            <a:ext cx="6096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3048000"/>
            <a:ext cx="3821113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1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524000"/>
            <a:ext cx="38100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3999" y="1524000"/>
            <a:ext cx="6095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3048000"/>
            <a:ext cx="38100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7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3047999"/>
            <a:ext cx="10668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01594"/>
            <a:ext cx="3048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3/14/2023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58000" y="609600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401594"/>
            <a:ext cx="22860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48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39" r:id="rId6"/>
    <p:sldLayoutId id="2147483744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B37791B-B040-4694-BFDC-8DD132D86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Qr code&#10;&#10;Description automatically generated">
            <a:extLst>
              <a:ext uri="{FF2B5EF4-FFF2-40B4-BE49-F238E27FC236}">
                <a16:creationId xmlns:a16="http://schemas.microsoft.com/office/drawing/2014/main" id="{108790C7-D7F8-79A3-0E2A-3EC0F9661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222700"/>
            <a:ext cx="3502959" cy="350295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252769E-B9F0-4068-A645-5BBEF16E9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8" y="3296010"/>
            <a:ext cx="9143592" cy="2849976"/>
            <a:chOff x="476" y="-3923157"/>
            <a:chExt cx="10667524" cy="2493729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E12D6AD-7096-45BB-9C02-468B2704C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9953252-97DE-4766-B2F6-E4FDA2FDA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489DFA-49C8-5C99-7F17-2B7D8AFC2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3339" y="790900"/>
            <a:ext cx="3966882" cy="2727367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We Want to Hear from You!!</a:t>
            </a:r>
            <a:endParaRPr lang="en-US" b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B317EB-6AC4-F6FE-EB35-F3FCE1814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33339" y="3809999"/>
            <a:ext cx="2954992" cy="1111625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Tell us about today’s experience</a:t>
            </a:r>
          </a:p>
        </p:txBody>
      </p:sp>
    </p:spTree>
    <p:extLst>
      <p:ext uri="{BB962C8B-B14F-4D97-AF65-F5344CB8AC3E}">
        <p14:creationId xmlns:p14="http://schemas.microsoft.com/office/powerpoint/2010/main" val="1014834756"/>
      </p:ext>
    </p:extLst>
  </p:cSld>
  <p:clrMapOvr>
    <a:masterClrMapping/>
  </p:clrMapOvr>
</p:sld>
</file>

<file path=ppt/theme/theme1.xml><?xml version="1.0" encoding="utf-8"?>
<a:theme xmlns:a="http://schemas.openxmlformats.org/drawingml/2006/main" name="TornVTI">
  <a:themeElements>
    <a:clrScheme name="Custom 1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3FB96C"/>
      </a:accent1>
      <a:accent2>
        <a:srgbClr val="699EFA"/>
      </a:accent2>
      <a:accent3>
        <a:srgbClr val="8039C1"/>
      </a:accent3>
      <a:accent4>
        <a:srgbClr val="D1971A"/>
      </a:accent4>
      <a:accent5>
        <a:srgbClr val="E62B59"/>
      </a:accent5>
      <a:accent6>
        <a:srgbClr val="9CA2AB"/>
      </a:accent6>
      <a:hlink>
        <a:srgbClr val="FFFFFF"/>
      </a:hlink>
      <a:folHlink>
        <a:srgbClr val="57618E"/>
      </a:folHlink>
    </a:clrScheme>
    <a:fontScheme name="Torn">
      <a:majorFont>
        <a:latin typeface="Verdana Pro Cond SemiBold"/>
        <a:ea typeface=""/>
        <a:cs typeface=""/>
      </a:majorFont>
      <a:minorFont>
        <a:latin typeface="Verdana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B4E4B22738F940B9EC7DCA708CB0F7" ma:contentTypeVersion="16" ma:contentTypeDescription="Create a new document." ma:contentTypeScope="" ma:versionID="7ac7d3a4fde2a24550467e4a00bd2e2a">
  <xsd:schema xmlns:xsd="http://www.w3.org/2001/XMLSchema" xmlns:xs="http://www.w3.org/2001/XMLSchema" xmlns:p="http://schemas.microsoft.com/office/2006/metadata/properties" xmlns:ns2="b5cfc5c4-2928-4be3-93b6-3302bbc32e3d" xmlns:ns3="20673909-0426-4471-a761-23607c9e9f0f" targetNamespace="http://schemas.microsoft.com/office/2006/metadata/properties" ma:root="true" ma:fieldsID="cbb914c75bfdb405e04079281d04a2e7" ns2:_="" ns3:_="">
    <xsd:import namespace="b5cfc5c4-2928-4be3-93b6-3302bbc32e3d"/>
    <xsd:import namespace="20673909-0426-4471-a761-23607c9e9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cfc5c4-2928-4be3-93b6-3302bbc32e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Status" ma:index="22" nillable="true" ma:displayName="Status" ma:format="Dropdown" ma:internalName="Statu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to Upload"/>
                    <xsd:enumeration value="Posted"/>
                    <xsd:enumeration value="Completed"/>
                    <xsd:enumeration value="Pending Changes"/>
                    <xsd:enumeration value="Choice 5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73909-0426-4471-a761-23607c9e9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7428112-778a-4d73-a6e8-c2ea9b100938}" ma:internalName="TaxCatchAll" ma:showField="CatchAllData" ma:web="20673909-0426-4471-a761-23607c9e9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cfc5c4-2928-4be3-93b6-3302bbc32e3d">
      <Terms xmlns="http://schemas.microsoft.com/office/infopath/2007/PartnerControls"/>
    </lcf76f155ced4ddcb4097134ff3c332f>
    <TaxCatchAll xmlns="20673909-0426-4471-a761-23607c9e9f0f" xsi:nil="true"/>
    <Status xmlns="b5cfc5c4-2928-4be3-93b6-3302bbc32e3d" xsi:nil="true"/>
  </documentManagement>
</p:properties>
</file>

<file path=customXml/itemProps1.xml><?xml version="1.0" encoding="utf-8"?>
<ds:datastoreItem xmlns:ds="http://schemas.openxmlformats.org/officeDocument/2006/customXml" ds:itemID="{FF5A43DD-9A73-41B7-A61B-CF7A574B2336}"/>
</file>

<file path=customXml/itemProps2.xml><?xml version="1.0" encoding="utf-8"?>
<ds:datastoreItem xmlns:ds="http://schemas.openxmlformats.org/officeDocument/2006/customXml" ds:itemID="{59181188-E90B-4F23-8F9A-02226FBB33C6}"/>
</file>

<file path=customXml/itemProps3.xml><?xml version="1.0" encoding="utf-8"?>
<ds:datastoreItem xmlns:ds="http://schemas.openxmlformats.org/officeDocument/2006/customXml" ds:itemID="{6FCC9FA1-24DD-4FEB-B926-3922FB2C1F5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Verdana Pro</vt:lpstr>
      <vt:lpstr>Verdana Pro Cond SemiBold</vt:lpstr>
      <vt:lpstr>TornVTI</vt:lpstr>
      <vt:lpstr>We Want to Hear from You!!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Want to Hear from You!!</dc:title>
  <dc:creator>Rainosek, Perry Alan</dc:creator>
  <cp:lastModifiedBy>Rainosek, Perry Alan</cp:lastModifiedBy>
  <cp:revision>3</cp:revision>
  <dcterms:created xsi:type="dcterms:W3CDTF">2023-03-01T20:44:38Z</dcterms:created>
  <dcterms:modified xsi:type="dcterms:W3CDTF">2023-03-14T04:37:04Z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0x01010030B4E4B22738F940B9EC7DCA708CB0F7</vt:lpwstr>
  </property>
  <property fmtid="{D5CDD505-2E9C-101B-9397-08002B2CF9AE}" pid="3" name="MediaServiceImageTags">
    <vt:lpwstr/>
  </property>
</Properties>
</file>