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264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9D8DF-C0A2-4A2D-9B29-BA4B5639A8D1}" v="4" dt="2023-09-25T23:00:36.2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 varScale="1">
        <p:scale>
          <a:sx n="57" d="100"/>
          <a:sy n="57" d="100"/>
        </p:scale>
        <p:origin x="2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er, John - REE-ARS" userId="54222443-0789-45b6-bf21-8ec356ecdb6d" providerId="ADAL" clId="{25E9D8DF-C0A2-4A2D-9B29-BA4B5639A8D1}"/>
    <pc:docChg chg="custSel addSld delSld modSld">
      <pc:chgData name="Dyer, John - REE-ARS" userId="54222443-0789-45b6-bf21-8ec356ecdb6d" providerId="ADAL" clId="{25E9D8DF-C0A2-4A2D-9B29-BA4B5639A8D1}" dt="2023-09-25T23:01:49.550" v="116" actId="20577"/>
      <pc:docMkLst>
        <pc:docMk/>
      </pc:docMkLst>
      <pc:sldChg chg="modNotesTx">
        <pc:chgData name="Dyer, John - REE-ARS" userId="54222443-0789-45b6-bf21-8ec356ecdb6d" providerId="ADAL" clId="{25E9D8DF-C0A2-4A2D-9B29-BA4B5639A8D1}" dt="2023-09-25T23:01:49.550" v="116" actId="20577"/>
        <pc:sldMkLst>
          <pc:docMk/>
          <pc:sldMk cId="1929475957" sldId="258"/>
        </pc:sldMkLst>
      </pc:sldChg>
      <pc:sldChg chg="delSp add del setBg delDesignElem">
        <pc:chgData name="Dyer, John - REE-ARS" userId="54222443-0789-45b6-bf21-8ec356ecdb6d" providerId="ADAL" clId="{25E9D8DF-C0A2-4A2D-9B29-BA4B5639A8D1}" dt="2023-09-25T23:00:39.318" v="6" actId="47"/>
        <pc:sldMkLst>
          <pc:docMk/>
          <pc:sldMk cId="3111369229" sldId="263"/>
        </pc:sldMkLst>
        <pc:spChg chg="del">
          <ac:chgData name="Dyer, John - REE-ARS" userId="54222443-0789-45b6-bf21-8ec356ecdb6d" providerId="ADAL" clId="{25E9D8DF-C0A2-4A2D-9B29-BA4B5639A8D1}" dt="2023-09-25T23:00:30.047" v="1"/>
          <ac:spMkLst>
            <pc:docMk/>
            <pc:sldMk cId="3111369229" sldId="263"/>
            <ac:spMk id="8" creationId="{907EF6B7-1338-4443-8C46-6A318D952DFD}"/>
          </ac:spMkLst>
        </pc:spChg>
        <pc:spChg chg="del">
          <ac:chgData name="Dyer, John - REE-ARS" userId="54222443-0789-45b6-bf21-8ec356ecdb6d" providerId="ADAL" clId="{25E9D8DF-C0A2-4A2D-9B29-BA4B5639A8D1}" dt="2023-09-25T23:00:30.047" v="1"/>
          <ac:spMkLst>
            <pc:docMk/>
            <pc:sldMk cId="3111369229" sldId="263"/>
            <ac:spMk id="10" creationId="{DAAE4CDD-124C-4DCF-9584-B6033B545DD5}"/>
          </ac:spMkLst>
        </pc:spChg>
        <pc:spChg chg="del">
          <ac:chgData name="Dyer, John - REE-ARS" userId="54222443-0789-45b6-bf21-8ec356ecdb6d" providerId="ADAL" clId="{25E9D8DF-C0A2-4A2D-9B29-BA4B5639A8D1}" dt="2023-09-25T23:00:30.047" v="1"/>
          <ac:spMkLst>
            <pc:docMk/>
            <pc:sldMk cId="3111369229" sldId="263"/>
            <ac:spMk id="12" creationId="{081E4A58-353D-44AE-B2FC-2A74E2E400F7}"/>
          </ac:spMkLst>
        </pc:spChg>
      </pc:sldChg>
      <pc:sldChg chg="add">
        <pc:chgData name="Dyer, John - REE-ARS" userId="54222443-0789-45b6-bf21-8ec356ecdb6d" providerId="ADAL" clId="{25E9D8DF-C0A2-4A2D-9B29-BA4B5639A8D1}" dt="2023-09-25T23:00:36.241" v="5"/>
        <pc:sldMkLst>
          <pc:docMk/>
          <pc:sldMk cId="653621339" sldId="264"/>
        </pc:sldMkLst>
      </pc:sldChg>
      <pc:sldChg chg="addSp delSp add del setBg delDesignElem">
        <pc:chgData name="Dyer, John - REE-ARS" userId="54222443-0789-45b6-bf21-8ec356ecdb6d" providerId="ADAL" clId="{25E9D8DF-C0A2-4A2D-9B29-BA4B5639A8D1}" dt="2023-09-25T23:00:36.194" v="4"/>
        <pc:sldMkLst>
          <pc:docMk/>
          <pc:sldMk cId="1849356769" sldId="264"/>
        </pc:sldMkLst>
        <pc:spChg chg="add del">
          <ac:chgData name="Dyer, John - REE-ARS" userId="54222443-0789-45b6-bf21-8ec356ecdb6d" providerId="ADAL" clId="{25E9D8DF-C0A2-4A2D-9B29-BA4B5639A8D1}" dt="2023-09-25T23:00:36.194" v="4"/>
          <ac:spMkLst>
            <pc:docMk/>
            <pc:sldMk cId="1849356769" sldId="264"/>
            <ac:spMk id="8" creationId="{907EF6B7-1338-4443-8C46-6A318D952DFD}"/>
          </ac:spMkLst>
        </pc:spChg>
        <pc:spChg chg="add del">
          <ac:chgData name="Dyer, John - REE-ARS" userId="54222443-0789-45b6-bf21-8ec356ecdb6d" providerId="ADAL" clId="{25E9D8DF-C0A2-4A2D-9B29-BA4B5639A8D1}" dt="2023-09-25T23:00:36.194" v="4"/>
          <ac:spMkLst>
            <pc:docMk/>
            <pc:sldMk cId="1849356769" sldId="264"/>
            <ac:spMk id="10" creationId="{DAAE4CDD-124C-4DCF-9584-B6033B545DD5}"/>
          </ac:spMkLst>
        </pc:spChg>
        <pc:spChg chg="add del">
          <ac:chgData name="Dyer, John - REE-ARS" userId="54222443-0789-45b6-bf21-8ec356ecdb6d" providerId="ADAL" clId="{25E9D8DF-C0A2-4A2D-9B29-BA4B5639A8D1}" dt="2023-09-25T23:00:36.194" v="4"/>
          <ac:spMkLst>
            <pc:docMk/>
            <pc:sldMk cId="1849356769" sldId="264"/>
            <ac:spMk id="12" creationId="{081E4A58-353D-44AE-B2FC-2A74E2E400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928DB-EDE6-43E5-BA83-1243920067F2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785E8-DB5D-4C39-9EE4-B04D70C3C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9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US"/>
              <a:t>identification of the researcher and their affiliation – bottom of slide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n-US"/>
              <a:t>statement of the purpose of the study – reinforced through opening remarks</a:t>
            </a:r>
          </a:p>
          <a:p>
            <a:pPr marL="228600" indent="-228600">
              <a:buAutoNum type="alphaLcParenR"/>
            </a:pPr>
            <a:r>
              <a:rPr lang="en-US"/>
              <a:t>time required for participation – 9am to 3pm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19D6BD-2214-4516-90C6-5135A46236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3236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pictures and graphics that </a:t>
            </a:r>
            <a:r>
              <a:rPr lang="en-US"/>
              <a:t>are relative </a:t>
            </a:r>
            <a:r>
              <a:rPr lang="en-US" dirty="0"/>
              <a:t>to your community, to help them feel more engaged.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D785E8-DB5D-4C39-9EE4-B04D70C3C6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2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796B3-26A3-B84C-94AF-F89FCD2437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1E9B3D-CC18-C729-B10A-BCDC15F12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0270C-E277-211B-261C-1C0DE3450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2DB84-7D1B-CCAA-4014-639A33642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C99BF-34EB-C7FC-A54C-8A94EDD8A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04360-AF4F-8DB6-9A51-4895B4AC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61318-0E6B-994C-A84F-43C4CDCA5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BACFF-32D8-903E-0AED-0AC9B33F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3B584-B5C3-3111-4D80-5FE1592D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74F93-12A0-6199-7A65-471582D9A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5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5CDA49-F382-6592-D342-F5AB588CB7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D2D17-3412-443A-4A40-CC598BBEC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CEFFF-8755-D636-AB5C-09FFC868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43788-16A9-CDD1-86CE-0B51F83FD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CCD72-30F8-FB20-40ED-795D61B49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87FAB-DFF8-C9A3-D95F-F68D41009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70B3A-0003-6C48-9F92-990DB2BFA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FC780-0D5B-D80E-925D-4B1E1160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0A3B5-2B1A-8271-9464-6152A8EDB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219DC-621C-373F-5330-EB222D5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38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8D176-787D-E0EB-F044-770BE3B0E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94514-A358-48AE-5517-728CCD7BB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2B0B4-A47E-30DB-6D35-68EABC66E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32277-81B3-7CA3-3FDE-2BFC09288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FBDAC-9E58-5334-D79E-A59F296F5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6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A4465-F572-7F2C-D9B3-BC5C1DEB6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74654-5C51-3FD1-C974-40E4B91E8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69BCEC-D91F-E52F-60DC-A14B6DBD8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E99C5-90C2-5C93-9A35-58C7E6EE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6A40B-BEDD-0182-83AB-A70818FE0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4B9E1-C9C6-6C7D-4DE0-8DC5C9A95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59E78-405E-2013-BC63-B6F1AC9F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06B73-F456-BD95-98CF-AD19072A2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00192-5EDF-4091-C507-BBA44D6D0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31699D-B7D1-ED54-ACCD-5218C847F0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499B2-FE32-36A9-07CF-1AAF4B78F9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87F6A3-31A4-701D-2170-CF1E1FEC5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1D02A-E9D9-F913-B6A5-99EBFEC2E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371856-B7D8-0811-7729-F9220608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2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28421-A626-ED15-A0FC-DF65FAE38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713E34-3B26-8588-A9E6-716E21F6D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F37ED-9E56-5CAF-7D2F-73ED6C1D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F4F57-57FB-7944-A4FC-96DCA8FF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4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851ACD-41B4-4AB7-4BA8-C1EAE2C9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24093E-0E22-6111-946D-8A1B25304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F53D8-CB9C-EF2F-68F0-E0D1672EB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3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643CE-D8EA-4FA1-FCD0-21C656746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9C2A8-9FC6-4B0C-59AE-3FCB4B21E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CFE1B9-FB9D-928C-015A-EE6BF33E4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0D077-7323-A1A4-6B59-5637DA8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AE3C6-323E-27B2-BBAD-1E7EF20F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B2228-7789-50C1-6A28-07118A31D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058CB-71D0-0339-B86A-FBBE3F1F7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9C99F-5A97-62E9-9B6A-84DB684690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2D06E-E8A5-B9B8-24EA-FF5D8A38C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52A33-F015-9F50-E378-F3BDDFB0B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0AE66-B5C3-CE7F-A10F-9BB9ED321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DE35C-7CB1-6474-BB0C-5E4E51171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2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E61A57-AE3F-B667-EACB-5B332FB9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1F9D6-A70B-9D56-11FD-85EEB7D81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85C4F-642B-AC44-93E0-1B3B9A325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58883-85AD-4A64-931D-3DC12D3E2396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79313-E128-1788-0581-B2585E940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1366C-17DF-C95B-B6EF-A65508F0F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5AAA2-2D62-453B-90C8-D7BA1101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7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ohn.Dyer@usd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zanne.Stluka@usda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friends-happy-people-love-loyalty-1628985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E3524-F11B-5A27-7D4C-9C308A2B0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Today’s </a:t>
            </a:r>
            <a:r>
              <a:rPr lang="en-US" sz="3600" dirty="0"/>
              <a:t>Guidelines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39F5EBF-22DB-DF69-9E63-F76F378B8A1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0" b="28304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2E448-F155-A9EF-1434-3A1CB05AC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25574" y="3752849"/>
            <a:ext cx="7485413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Share the Air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Ask Questions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Honesty is valued – Speak from the heart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It’s OK to Take Care of Yourself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Time is Short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2069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985A83-19F1-7CEF-AE58-17C3C71F1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11" y="1153572"/>
            <a:ext cx="3469223" cy="4461163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</a:rPr>
              <a:t>Consent to Participate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7AE42-692B-C29B-2882-5D64B6840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652" y="468251"/>
            <a:ext cx="6906491" cy="5585619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/>
              <a:t>Your participation today is voluntary.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The data you provide at your tables in small group discussion today is anonymous.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Please take this moment to go around your table and let your table host know that you:</a:t>
            </a:r>
          </a:p>
          <a:p>
            <a:pPr lvl="1"/>
            <a:r>
              <a:rPr lang="en-US"/>
              <a:t>You agree to having your answers recorded.</a:t>
            </a:r>
          </a:p>
          <a:p>
            <a:pPr lvl="1"/>
            <a:r>
              <a:rPr lang="en-US"/>
              <a:t>You do not agree to having your answers recorded.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Questions about how your data will be used?</a:t>
            </a:r>
          </a:p>
          <a:p>
            <a:pPr lvl="1"/>
            <a:r>
              <a:rPr lang="en-US"/>
              <a:t>Dr. John Dyer, </a:t>
            </a:r>
            <a:r>
              <a:rPr lang="en-US">
                <a:hlinkClick r:id="rId3"/>
              </a:rPr>
              <a:t>John.Dyer@usda.gov</a:t>
            </a:r>
            <a:r>
              <a:rPr lang="en-US"/>
              <a:t>, (520) 483-3834</a:t>
            </a:r>
          </a:p>
          <a:p>
            <a:pPr lvl="1"/>
            <a:r>
              <a:rPr lang="en-US"/>
              <a:t>Dr. Suzanne Stluka, </a:t>
            </a:r>
            <a:r>
              <a:rPr lang="en-US">
                <a:hlinkClick r:id="rId4"/>
              </a:rPr>
              <a:t>Suzanne.Stluka@usda.gov</a:t>
            </a:r>
            <a:r>
              <a:rPr lang="en-US"/>
              <a:t>, 816.562.4675</a:t>
            </a:r>
          </a:p>
        </p:txBody>
      </p:sp>
    </p:spTree>
    <p:extLst>
      <p:ext uri="{BB962C8B-B14F-4D97-AF65-F5344CB8AC3E}">
        <p14:creationId xmlns:p14="http://schemas.microsoft.com/office/powerpoint/2010/main" val="65362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32" name="Rectangle 413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F432389B-8C45-9A0A-034C-3D86A4318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4" r="10344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4" name="Rectangle 413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B16AA7-96CC-C4F1-ECAB-AEF1C7D7E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42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Round 1 Conversation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7DAA3-FA82-72CA-905A-E25FEE4BC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2042" y="213625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What is your understanding about the relationship between food, the accessibility and availability of foods, physical activity, and health? Why are these important to you and your community?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/>
              <a:t>15 minutes</a:t>
            </a:r>
          </a:p>
        </p:txBody>
      </p:sp>
    </p:spTree>
    <p:extLst>
      <p:ext uri="{BB962C8B-B14F-4D97-AF65-F5344CB8AC3E}">
        <p14:creationId xmlns:p14="http://schemas.microsoft.com/office/powerpoint/2010/main" val="192947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46" name="Rectangle 514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CDEA099-1B3A-E77F-31DA-71787AB27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884" r="-1" b="-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8" name="Rectangle 514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2AA06E-FF4B-2608-16F0-F6898DC1C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811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Round 2 Conversation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621957-1887-6466-D99D-F0CEB686A6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762" y="2423926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H</a:t>
            </a:r>
            <a:r>
              <a:rPr lang="en-US" sz="2400" dirty="0">
                <a:effectLst/>
              </a:rPr>
              <a:t>ow are you getting your nutrition, diet and related health information? What source or sources of information do you rely on more than others?</a:t>
            </a:r>
          </a:p>
        </p:txBody>
      </p:sp>
    </p:spTree>
    <p:extLst>
      <p:ext uri="{BB962C8B-B14F-4D97-AF65-F5344CB8AC3E}">
        <p14:creationId xmlns:p14="http://schemas.microsoft.com/office/powerpoint/2010/main" val="301527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7" name="Rectangle 6183">
            <a:extLst>
              <a:ext uri="{FF2B5EF4-FFF2-40B4-BE49-F238E27FC236}">
                <a16:creationId xmlns:a16="http://schemas.microsoft.com/office/drawing/2014/main" id="{B250C39F-3F6C-4D53-86D2-7BC6B2FF60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86" name="Rectangle 6185">
            <a:extLst>
              <a:ext uri="{FF2B5EF4-FFF2-40B4-BE49-F238E27FC236}">
                <a16:creationId xmlns:a16="http://schemas.microsoft.com/office/drawing/2014/main" id="{70A48D59-8581-41F7-B529-F4617FE07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46000">
                <a:schemeClr val="tx1">
                  <a:lumMod val="95000"/>
                  <a:lumOff val="5000"/>
                </a:schemeClr>
              </a:gs>
              <a:gs pos="90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B637839-289D-EDC4-E3A2-230D353683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" b="167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A95B2B6-D745-A5C8-8E96-0A9602A63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0" y="2015997"/>
            <a:ext cx="4724400" cy="14664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Round 3 Conversation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18CC60-A365-89C4-74C5-99D0CFA17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33800" y="3447578"/>
            <a:ext cx="5009508" cy="3015849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/>
              </a:rPr>
              <a:t>What’s keeping you from accessing or acting on the information you need to lead a healthy lifestyle? </a:t>
            </a:r>
          </a:p>
        </p:txBody>
      </p:sp>
      <p:sp>
        <p:nvSpPr>
          <p:cNvPr id="6188" name="Rectangle 6187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5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9" name="Rectangle 719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4B31B4F-D247-7C6A-8139-FC3D45338E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DF4A4D-CE2D-E5D4-274E-4993BA5E7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12925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u="sng" dirty="0">
                <a:solidFill>
                  <a:srgbClr val="FFFFFF"/>
                </a:solidFill>
              </a:rPr>
              <a:t>Round 4 Conversation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82AC5-7736-6C65-1F9D-20F4C6694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W</a:t>
            </a:r>
            <a:r>
              <a:rPr lang="en-US" sz="4400" dirty="0">
                <a:solidFill>
                  <a:srgbClr val="FFFFFF"/>
                </a:solidFill>
                <a:effectLst/>
              </a:rPr>
              <a:t>hat helps you lead a healthy lifestyle? </a:t>
            </a:r>
          </a:p>
        </p:txBody>
      </p:sp>
    </p:spTree>
    <p:extLst>
      <p:ext uri="{BB962C8B-B14F-4D97-AF65-F5344CB8AC3E}">
        <p14:creationId xmlns:p14="http://schemas.microsoft.com/office/powerpoint/2010/main" val="3140512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B4E4B22738F940B9EC7DCA708CB0F7" ma:contentTypeVersion="16" ma:contentTypeDescription="Create a new document." ma:contentTypeScope="" ma:versionID="7ac7d3a4fde2a24550467e4a00bd2e2a">
  <xsd:schema xmlns:xsd="http://www.w3.org/2001/XMLSchema" xmlns:xs="http://www.w3.org/2001/XMLSchema" xmlns:p="http://schemas.microsoft.com/office/2006/metadata/properties" xmlns:ns2="b5cfc5c4-2928-4be3-93b6-3302bbc32e3d" xmlns:ns3="20673909-0426-4471-a761-23607c9e9f0f" targetNamespace="http://schemas.microsoft.com/office/2006/metadata/properties" ma:root="true" ma:fieldsID="cbb914c75bfdb405e04079281d04a2e7" ns2:_="" ns3:_="">
    <xsd:import namespace="b5cfc5c4-2928-4be3-93b6-3302bbc32e3d"/>
    <xsd:import namespace="20673909-0426-4471-a761-23607c9e9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fc5c4-2928-4be3-93b6-3302bbc32e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Status" ma:index="22" nillable="true" ma:displayName="Status" ma:format="Dropdown" ma:internalName="Statu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to Upload"/>
                    <xsd:enumeration value="Posted"/>
                    <xsd:enumeration value="Completed"/>
                    <xsd:enumeration value="Pending Changes"/>
                    <xsd:enumeration value="Choice 5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673909-0426-4471-a761-23607c9e9f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7428112-778a-4d73-a6e8-c2ea9b100938}" ma:internalName="TaxCatchAll" ma:showField="CatchAllData" ma:web="20673909-0426-4471-a761-23607c9e9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cfc5c4-2928-4be3-93b6-3302bbc32e3d">
      <Terms xmlns="http://schemas.microsoft.com/office/infopath/2007/PartnerControls"/>
    </lcf76f155ced4ddcb4097134ff3c332f>
    <TaxCatchAll xmlns="20673909-0426-4471-a761-23607c9e9f0f" xsi:nil="true"/>
    <Status xmlns="b5cfc5c4-2928-4be3-93b6-3302bbc32e3d" xsi:nil="true"/>
  </documentManagement>
</p:properties>
</file>

<file path=customXml/itemProps1.xml><?xml version="1.0" encoding="utf-8"?>
<ds:datastoreItem xmlns:ds="http://schemas.openxmlformats.org/officeDocument/2006/customXml" ds:itemID="{911E3BB1-521D-46F5-BCC9-2F7162B394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cfc5c4-2928-4be3-93b6-3302bbc32e3d"/>
    <ds:schemaRef ds:uri="20673909-0426-4471-a761-23607c9e9f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0987CC-D82B-414D-AF05-D225951C79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266DA6-1B42-4E3B-AE9E-A8432C3F7D6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20673909-0426-4471-a761-23607c9e9f0f"/>
    <ds:schemaRef ds:uri="b5cfc5c4-2928-4be3-93b6-3302bbc32e3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276</Words>
  <Application>Microsoft Office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Today’s Guidelines</vt:lpstr>
      <vt:lpstr>Consent to Participate</vt:lpstr>
      <vt:lpstr>Round 1 Conversation</vt:lpstr>
      <vt:lpstr>Round 2 Conversation</vt:lpstr>
      <vt:lpstr>Round 3 Conversation</vt:lpstr>
      <vt:lpstr>Round 4 Conversation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Today’s Agenda</dc:title>
  <dc:creator>Drumm, Sharon - ARS</dc:creator>
  <cp:lastModifiedBy>Dyer, John - REE-ARS</cp:lastModifiedBy>
  <cp:revision>6</cp:revision>
  <dcterms:created xsi:type="dcterms:W3CDTF">2023-01-29T11:14:07Z</dcterms:created>
  <dcterms:modified xsi:type="dcterms:W3CDTF">2023-09-25T23:01:49Z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0x01010030B4E4B22738F940B9EC7DCA708CB0F7</vt:lpwstr>
  </property>
  <property fmtid="{D5CDD505-2E9C-101B-9397-08002B2CF9AE}" pid="3" name="MediaServiceImageTags">
    <vt:lpwstr/>
  </property>
</Properties>
</file>