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7" r:id="rId4"/>
  </p:sldMasterIdLst>
  <p:sldIdLst>
    <p:sldId id="285" r:id="rId5"/>
    <p:sldId id="258" r:id="rId6"/>
    <p:sldId id="259" r:id="rId7"/>
    <p:sldId id="260" r:id="rId8"/>
    <p:sldId id="261" r:id="rId9"/>
    <p:sldId id="300" r:id="rId10"/>
    <p:sldId id="262" r:id="rId11"/>
    <p:sldId id="263" r:id="rId12"/>
    <p:sldId id="264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284" r:id="rId33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40"/>
    <a:srgbClr val="003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D5DD5-AFBA-23C0-EFC5-CBF289661C32}" v="2" dt="2023-09-26T18:43:23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660"/>
  </p:normalViewPr>
  <p:slideViewPr>
    <p:cSldViewPr>
      <p:cViewPr varScale="1">
        <p:scale>
          <a:sx n="123" d="100"/>
          <a:sy n="123" d="100"/>
        </p:scale>
        <p:origin x="12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bley, Melanie - FSIS" userId="S::melanie.abley@usda.gov::25fde685-a764-4353-92fc-13657194642e" providerId="AD" clId="Web-{157D5DD5-AFBA-23C0-EFC5-CBF289661C32}"/>
    <pc:docChg chg="sldOrd">
      <pc:chgData name="Abley, Melanie - FSIS" userId="S::melanie.abley@usda.gov::25fde685-a764-4353-92fc-13657194642e" providerId="AD" clId="Web-{157D5DD5-AFBA-23C0-EFC5-CBF289661C32}" dt="2023-09-26T18:43:23.553" v="1"/>
      <pc:docMkLst>
        <pc:docMk/>
      </pc:docMkLst>
      <pc:sldChg chg="ord">
        <pc:chgData name="Abley, Melanie - FSIS" userId="S::melanie.abley@usda.gov::25fde685-a764-4353-92fc-13657194642e" providerId="AD" clId="Web-{157D5DD5-AFBA-23C0-EFC5-CBF289661C32}" dt="2023-09-26T18:43:23.553" v="1"/>
        <pc:sldMkLst>
          <pc:docMk/>
          <pc:sldMk cId="10223454" sldId="30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11CFD-2B6D-4F49-9606-4104D1ADC0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3FD784-F50D-405F-B61F-8A4F661D77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382407-3839-4AB3-91CD-B9DFB4603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DAA0B5-0BE3-4326-803D-1BB92B84D4B0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C3E35-F984-408B-9D4B-36B82BB11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68D84-EF8C-4F33-993B-68B85D1FB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A77404-678D-4A91-907B-FA2B37E9C2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873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DA4F9-C916-452A-BF7C-90D106AC3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8687CF-1A83-447E-8EBC-B3103C95FE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2457E-78DD-4890-8159-8795360D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2F314-CFE2-447D-8B27-2C0301C767A3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D4A071-4610-4CB7-89EF-BF9F65432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DE03D-BF19-4DB8-A6DC-4B1971ECF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9DC8F-40DC-4263-9EA2-6244DD08E5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02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2578AB-FF60-4A62-97FF-9B5768863B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553B6F-94CB-45DC-B08D-1F440B0B65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AD4E1-91E9-4A6F-86EF-E87D03AEF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2F314-CFE2-447D-8B27-2C0301C767A3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9B955-8B33-4BC5-A8F2-7E8B06B92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8AFB7-6608-4E80-8C9B-FDA8DE4BD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9DC8F-40DC-4263-9EA2-6244DD08E5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965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746E598-23B3-460D-8ADA-9208DC683568}"/>
              </a:ext>
            </a:extLst>
          </p:cNvPr>
          <p:cNvSpPr/>
          <p:nvPr userDrawn="1"/>
        </p:nvSpPr>
        <p:spPr>
          <a:xfrm>
            <a:off x="706396" y="228599"/>
            <a:ext cx="8437604" cy="76201"/>
          </a:xfrm>
          <a:prstGeom prst="rect">
            <a:avLst/>
          </a:prstGeom>
          <a:solidFill>
            <a:srgbClr val="003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4BAA956-8814-49CB-B1BA-15BD11E5E5BF}"/>
              </a:ext>
            </a:extLst>
          </p:cNvPr>
          <p:cNvSpPr/>
          <p:nvPr userDrawn="1"/>
        </p:nvSpPr>
        <p:spPr>
          <a:xfrm>
            <a:off x="706396" y="0"/>
            <a:ext cx="8437604" cy="136524"/>
          </a:xfrm>
          <a:prstGeom prst="rect">
            <a:avLst/>
          </a:prstGeom>
          <a:solidFill>
            <a:srgbClr val="003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69832" y="377726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0004D7-6217-4698-8684-F1C56E492435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F721FA-6F68-46FD-AA1F-BCB29E462F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58D39AC3-4DCF-40B6-9866-46D6456C9B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5110947"/>
            <a:ext cx="2514850" cy="17203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668A18-BC61-486B-80A1-1D5219E868F0}"/>
              </a:ext>
            </a:extLst>
          </p:cNvPr>
          <p:cNvSpPr/>
          <p:nvPr userDrawn="1"/>
        </p:nvSpPr>
        <p:spPr>
          <a:xfrm>
            <a:off x="20595" y="0"/>
            <a:ext cx="1579605" cy="6858000"/>
          </a:xfrm>
          <a:prstGeom prst="rect">
            <a:avLst/>
          </a:prstGeom>
          <a:solidFill>
            <a:srgbClr val="0054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6B0DCFE-DE2B-424E-A044-6E63AA7F6E4E}"/>
              </a:ext>
            </a:extLst>
          </p:cNvPr>
          <p:cNvSpPr/>
          <p:nvPr userDrawn="1"/>
        </p:nvSpPr>
        <p:spPr>
          <a:xfrm>
            <a:off x="307730" y="2566513"/>
            <a:ext cx="4210050" cy="425523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 w="57150">
            <a:solidFill>
              <a:srgbClr val="00544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58760" y="5243338"/>
            <a:ext cx="6347714" cy="67402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1890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52D26-B55F-478B-A46A-B35C12753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D8A14-5DF7-47E2-9E1C-79B8C68ED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9E63C-D656-4051-9FCB-27FF0C49E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2F314-CFE2-447D-8B27-2C0301C767A3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92BFA-761A-4F89-B266-3718B2EA0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9670F6-71CD-4565-9A88-F21BCEF0B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9DC8F-40DC-4263-9EA2-6244DD08E5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29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7FF9A-F434-4457-86B7-88B855EAC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EA6591-5D5D-4102-ADB8-C97275FBD9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FA3E98-C501-46AE-892D-7C50B1A3A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648640-0909-43D0-951E-81FED5837F1D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4D491E-1700-4EF2-B12A-1C6B3CFD8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CB9AE1-4DAC-4F1B-A8B3-DD5E60872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63F1D7-307D-4DEE-9441-B5471244F1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919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05353-79E4-4E09-9DFF-2A3798A98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1CF6A-1691-4319-B3C6-113F43915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361378-EF23-47A2-B919-CEB911194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98B94E-4FDA-4CA9-8DD0-EF2F87DFC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2F314-CFE2-447D-8B27-2C0301C767A3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AB2794-AB7E-4A41-B45A-0BE50E3DD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20A05B-9A91-4096-BC1C-1DE7AD1A3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9DC8F-40DC-4263-9EA2-6244DD08E5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63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10EC-0C63-432A-A552-E0BC6A537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E0ABE0-6316-4055-999F-DC4142338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52DD3A-5955-4979-89F7-7842C4A7EE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46692C-9B06-4E31-88A2-EBA4250415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C38706-111A-4279-8A3D-BBE2431B3C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F41739-4D40-4B7C-A3AE-C32B3F5B1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2F314-CFE2-447D-8B27-2C0301C767A3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220A43-58E6-499E-B8E7-8857EF2AE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E751F9-7209-461B-A4CC-34B9BB556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9DC8F-40DC-4263-9EA2-6244DD08E5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50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287A2-EE35-4A97-8E85-023C149E7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D85F3-9F88-4DE6-A44C-C7F85A1F3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B31740-88EA-406B-B173-98EE42BD222F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EB7322-38E9-4809-B42C-597E1B00D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04AB64-2B49-4EFF-8ECF-D403103AD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52C0A7-928A-424F-97F2-563037DD8D2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8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A70A3D-BB91-4570-9F4E-56507804A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49428B-1A78-4329-B7FF-A0938B1158ED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7FEC2F-604D-46CE-A24F-CE1FB9DFC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4AAA72-4852-4B56-B081-BF80E98BD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5FA131-F608-429D-9424-38BFBC07BFE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05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F008D-02D0-421E-BF8A-322C34C21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1278C-6FA9-4DD6-B2D6-E3925961F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316C1-0F64-4626-A084-91A3BB2F9D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4A95DE-95C6-44B6-BCCB-E80AA288F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2F314-CFE2-447D-8B27-2C0301C767A3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829EC4-D9F9-4360-8909-295AE244A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E65756-8099-4C1F-A340-E9709585E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9DC8F-40DC-4263-9EA2-6244DD08E5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585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EE7C0-49FD-4315-BFDD-2EF06FC7A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D1491B-EB28-4C73-9339-BD937EE7FA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62BD46-4AEB-425C-A265-4C0AFA6A6E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AB245-4143-4515-BE93-C39EA8CDB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2F314-CFE2-447D-8B27-2C0301C767A3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5B5482-EB2A-4DB7-9F88-6D2E86608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B89CBD-E1A8-466A-ADBB-4072D7D4E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29DC8F-40DC-4263-9EA2-6244DD08E5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5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173AD1-F279-41CE-86E2-A7353C962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A30C58-D5DD-42B4-9FC3-195D07437C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05B9B6-F4BC-4B9D-8642-84F12B7A18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412F314-CFE2-447D-8B27-2C0301C767A3}" type="datetimeFigureOut">
              <a:rPr lang="en-US" smtClean="0"/>
              <a:pPr>
                <a:defRPr/>
              </a:pPr>
              <a:t>9/26/2023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9A7494-8206-404C-8937-661DAF6E9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4E610-1B83-4960-AA37-068D855F94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429DC8F-40DC-4263-9EA2-6244DD08E5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1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69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7" name="Rectangle 3106">
            <a:extLst>
              <a:ext uri="{FF2B5EF4-FFF2-40B4-BE49-F238E27FC236}">
                <a16:creationId xmlns:a16="http://schemas.microsoft.com/office/drawing/2014/main" id="{1FBD4BA0-5E13-4403-B4A7-40DF3A0185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09" name="Group 3108">
            <a:extLst>
              <a:ext uri="{FF2B5EF4-FFF2-40B4-BE49-F238E27FC236}">
                <a16:creationId xmlns:a16="http://schemas.microsoft.com/office/drawing/2014/main" id="{622F0806-F5D8-4CCD-A924-6CC3D7BB26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47255" y="-59376"/>
            <a:ext cx="9386886" cy="6923798"/>
            <a:chOff x="-329674" y="-51881"/>
            <a:chExt cx="12515851" cy="6923798"/>
          </a:xfrm>
        </p:grpSpPr>
        <p:sp>
          <p:nvSpPr>
            <p:cNvPr id="3110" name="Freeform 5">
              <a:extLst>
                <a:ext uri="{FF2B5EF4-FFF2-40B4-BE49-F238E27FC236}">
                  <a16:creationId xmlns:a16="http://schemas.microsoft.com/office/drawing/2014/main" id="{C48C9CA8-31F2-4E7F-B5F8-52BB1996DC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1" name="Freeform 6">
              <a:extLst>
                <a:ext uri="{FF2B5EF4-FFF2-40B4-BE49-F238E27FC236}">
                  <a16:creationId xmlns:a16="http://schemas.microsoft.com/office/drawing/2014/main" id="{C590ED89-E9C6-402B-8700-DCDA669522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2" name="Freeform 7">
              <a:extLst>
                <a:ext uri="{FF2B5EF4-FFF2-40B4-BE49-F238E27FC236}">
                  <a16:creationId xmlns:a16="http://schemas.microsoft.com/office/drawing/2014/main" id="{1A6861F9-7385-40F8-BA83-B8DFF7F33E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3" name="Freeform 8">
              <a:extLst>
                <a:ext uri="{FF2B5EF4-FFF2-40B4-BE49-F238E27FC236}">
                  <a16:creationId xmlns:a16="http://schemas.microsoft.com/office/drawing/2014/main" id="{D41F8744-72EA-46E8-ABFE-852031D4A8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4" name="Freeform 9">
              <a:extLst>
                <a:ext uri="{FF2B5EF4-FFF2-40B4-BE49-F238E27FC236}">
                  <a16:creationId xmlns:a16="http://schemas.microsoft.com/office/drawing/2014/main" id="{9F0E0968-3DB0-43C4-8318-A6D9119D4A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5" name="Freeform 10">
              <a:extLst>
                <a:ext uri="{FF2B5EF4-FFF2-40B4-BE49-F238E27FC236}">
                  <a16:creationId xmlns:a16="http://schemas.microsoft.com/office/drawing/2014/main" id="{33CE9E31-D43C-454C-BFBE-C030D98E2A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6" name="Freeform 11">
              <a:extLst>
                <a:ext uri="{FF2B5EF4-FFF2-40B4-BE49-F238E27FC236}">
                  <a16:creationId xmlns:a16="http://schemas.microsoft.com/office/drawing/2014/main" id="{3927A156-CD49-44E3-BA78-CE0AA0250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7" name="Freeform 12">
              <a:extLst>
                <a:ext uri="{FF2B5EF4-FFF2-40B4-BE49-F238E27FC236}">
                  <a16:creationId xmlns:a16="http://schemas.microsoft.com/office/drawing/2014/main" id="{2B83C26B-3353-4E6D-86D4-9461A7A864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8" name="Freeform 13">
              <a:extLst>
                <a:ext uri="{FF2B5EF4-FFF2-40B4-BE49-F238E27FC236}">
                  <a16:creationId xmlns:a16="http://schemas.microsoft.com/office/drawing/2014/main" id="{2FB70090-1FB7-4335-9B1E-1E7EC6A2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19" name="Freeform 14">
              <a:extLst>
                <a:ext uri="{FF2B5EF4-FFF2-40B4-BE49-F238E27FC236}">
                  <a16:creationId xmlns:a16="http://schemas.microsoft.com/office/drawing/2014/main" id="{B862257F-455F-4E18-A480-B22E8EFE14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0" name="Freeform 15">
              <a:extLst>
                <a:ext uri="{FF2B5EF4-FFF2-40B4-BE49-F238E27FC236}">
                  <a16:creationId xmlns:a16="http://schemas.microsoft.com/office/drawing/2014/main" id="{3C9DF0C4-8430-481B-B3E7-B8F79BC0F4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1" name="Freeform 16">
              <a:extLst>
                <a:ext uri="{FF2B5EF4-FFF2-40B4-BE49-F238E27FC236}">
                  <a16:creationId xmlns:a16="http://schemas.microsoft.com/office/drawing/2014/main" id="{91D50B8E-D94F-4944-9FD2-08DD35E29B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2" name="Freeform 17">
              <a:extLst>
                <a:ext uri="{FF2B5EF4-FFF2-40B4-BE49-F238E27FC236}">
                  <a16:creationId xmlns:a16="http://schemas.microsoft.com/office/drawing/2014/main" id="{9B0A066C-DC3D-4E53-AC63-00DF45416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3" name="Freeform 18">
              <a:extLst>
                <a:ext uri="{FF2B5EF4-FFF2-40B4-BE49-F238E27FC236}">
                  <a16:creationId xmlns:a16="http://schemas.microsoft.com/office/drawing/2014/main" id="{D2D040EF-76C0-496D-8C72-9DB143C3AD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4" name="Freeform 19">
              <a:extLst>
                <a:ext uri="{FF2B5EF4-FFF2-40B4-BE49-F238E27FC236}">
                  <a16:creationId xmlns:a16="http://schemas.microsoft.com/office/drawing/2014/main" id="{15FC8221-21EA-4D83-809B-108B7E0C5B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5" name="Freeform 20">
              <a:extLst>
                <a:ext uri="{FF2B5EF4-FFF2-40B4-BE49-F238E27FC236}">
                  <a16:creationId xmlns:a16="http://schemas.microsoft.com/office/drawing/2014/main" id="{5A181F7D-35FA-49F3-8BCB-5D7250BA42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6" name="Freeform 21">
              <a:extLst>
                <a:ext uri="{FF2B5EF4-FFF2-40B4-BE49-F238E27FC236}">
                  <a16:creationId xmlns:a16="http://schemas.microsoft.com/office/drawing/2014/main" id="{188DFD0A-AECC-43FC-B06B-D2A8A2EB9F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7" name="Freeform 22">
              <a:extLst>
                <a:ext uri="{FF2B5EF4-FFF2-40B4-BE49-F238E27FC236}">
                  <a16:creationId xmlns:a16="http://schemas.microsoft.com/office/drawing/2014/main" id="{1769DE60-D3FA-40D0-96A4-6BEAD0C386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28" name="Freeform 23">
              <a:extLst>
                <a:ext uri="{FF2B5EF4-FFF2-40B4-BE49-F238E27FC236}">
                  <a16:creationId xmlns:a16="http://schemas.microsoft.com/office/drawing/2014/main" id="{18E5EA87-065F-44FB-B99A-484483E31A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9" b="3269"/>
          <a:stretch/>
        </p:blipFill>
        <p:spPr>
          <a:xfrm>
            <a:off x="20" y="10"/>
            <a:ext cx="9141694" cy="5696067"/>
          </a:xfrm>
          <a:custGeom>
            <a:avLst/>
            <a:gdLst/>
            <a:ahLst/>
            <a:cxnLst/>
            <a:rect l="l" t="t" r="r" b="b"/>
            <a:pathLst>
              <a:path w="12188952" h="5696077">
                <a:moveTo>
                  <a:pt x="0" y="0"/>
                </a:moveTo>
                <a:lnTo>
                  <a:pt x="12188952" y="0"/>
                </a:lnTo>
                <a:lnTo>
                  <a:pt x="12188952" y="4710335"/>
                </a:lnTo>
                <a:lnTo>
                  <a:pt x="12113803" y="4718295"/>
                </a:lnTo>
                <a:cubicBezTo>
                  <a:pt x="10139508" y="4916244"/>
                  <a:pt x="8237152" y="5009247"/>
                  <a:pt x="6753597" y="5041852"/>
                </a:cubicBezTo>
                <a:cubicBezTo>
                  <a:pt x="4940362" y="5081701"/>
                  <a:pt x="2657278" y="5062371"/>
                  <a:pt x="400746" y="4870509"/>
                </a:cubicBezTo>
                <a:lnTo>
                  <a:pt x="3700" y="4833875"/>
                </a:lnTo>
                <a:lnTo>
                  <a:pt x="3700" y="5696077"/>
                </a:lnTo>
                <a:lnTo>
                  <a:pt x="0" y="5696077"/>
                </a:lnTo>
                <a:close/>
              </a:path>
            </a:pathLst>
          </a:custGeom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035558" y="5202936"/>
            <a:ext cx="7077456" cy="7863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 fontAlgn="auto">
              <a:spcAft>
                <a:spcPts val="0"/>
              </a:spcAft>
              <a:defRPr/>
            </a:pPr>
            <a:r>
              <a:rPr lang="en-US" sz="3500" b="1">
                <a:solidFill>
                  <a:schemeClr val="bg1"/>
                </a:solidFill>
              </a:rPr>
              <a:t>Minutes Remaining</a:t>
            </a:r>
          </a:p>
        </p:txBody>
      </p:sp>
      <p:sp>
        <p:nvSpPr>
          <p:cNvPr id="3076" name="Text Placeholder 5"/>
          <p:cNvSpPr>
            <a:spLocks noGrp="1"/>
          </p:cNvSpPr>
          <p:nvPr>
            <p:ph type="body" sz="half" idx="2"/>
          </p:nvPr>
        </p:nvSpPr>
        <p:spPr>
          <a:xfrm>
            <a:off x="1316736" y="5957984"/>
            <a:ext cx="6508242" cy="402336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spcBef>
                <a:spcPts val="1000"/>
              </a:spcBef>
            </a:pPr>
            <a:r>
              <a:rPr lang="en-US" sz="3600" dirty="0">
                <a:solidFill>
                  <a:schemeClr val="bg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82210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D9FC6AC-4A12-4825-8ABE-0732B8EF4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" r="5803"/>
          <a:stretch/>
        </p:blipFill>
        <p:spPr>
          <a:xfrm>
            <a:off x="20" y="10"/>
            <a:ext cx="8896993" cy="6857990"/>
          </a:xfrm>
          <a:custGeom>
            <a:avLst/>
            <a:gdLst/>
            <a:ahLst/>
            <a:cxnLst/>
            <a:rect l="l" t="t" r="r" b="b"/>
            <a:pathLst>
              <a:path w="11862683" h="6858000">
                <a:moveTo>
                  <a:pt x="0" y="0"/>
                </a:moveTo>
                <a:lnTo>
                  <a:pt x="4038600" y="0"/>
                </a:lnTo>
                <a:lnTo>
                  <a:pt x="4114800" y="0"/>
                </a:lnTo>
                <a:lnTo>
                  <a:pt x="4282294" y="0"/>
                </a:lnTo>
                <a:lnTo>
                  <a:pt x="6139260" y="0"/>
                </a:lnTo>
                <a:lnTo>
                  <a:pt x="6362810" y="0"/>
                </a:lnTo>
                <a:lnTo>
                  <a:pt x="7272221" y="0"/>
                </a:lnTo>
                <a:lnTo>
                  <a:pt x="10815342" y="0"/>
                </a:lnTo>
                <a:cubicBezTo>
                  <a:pt x="10709672" y="35571"/>
                  <a:pt x="10607020" y="78255"/>
                  <a:pt x="10501350" y="110269"/>
                </a:cubicBezTo>
                <a:cubicBezTo>
                  <a:pt x="10516447" y="145839"/>
                  <a:pt x="10531542" y="138725"/>
                  <a:pt x="10546639" y="135168"/>
                </a:cubicBezTo>
                <a:cubicBezTo>
                  <a:pt x="10637212" y="120941"/>
                  <a:pt x="10730806" y="110269"/>
                  <a:pt x="10818360" y="71141"/>
                </a:cubicBezTo>
                <a:cubicBezTo>
                  <a:pt x="10839496" y="64027"/>
                  <a:pt x="10863648" y="64027"/>
                  <a:pt x="10872705" y="88927"/>
                </a:cubicBezTo>
                <a:cubicBezTo>
                  <a:pt x="10887801" y="124497"/>
                  <a:pt x="10866668" y="145839"/>
                  <a:pt x="10845532" y="163625"/>
                </a:cubicBezTo>
                <a:cubicBezTo>
                  <a:pt x="10809304" y="195638"/>
                  <a:pt x="10767036" y="188525"/>
                  <a:pt x="10727787" y="192082"/>
                </a:cubicBezTo>
                <a:cubicBezTo>
                  <a:pt x="10619098" y="209867"/>
                  <a:pt x="10567772" y="259665"/>
                  <a:pt x="10543619" y="373491"/>
                </a:cubicBezTo>
                <a:cubicBezTo>
                  <a:pt x="10637212" y="327250"/>
                  <a:pt x="10730806" y="384162"/>
                  <a:pt x="10821380" y="352148"/>
                </a:cubicBezTo>
                <a:cubicBezTo>
                  <a:pt x="10845532" y="345034"/>
                  <a:pt x="10881763" y="355706"/>
                  <a:pt x="10869686" y="394834"/>
                </a:cubicBezTo>
                <a:cubicBezTo>
                  <a:pt x="10857610" y="430405"/>
                  <a:pt x="10818360" y="458860"/>
                  <a:pt x="10887801" y="451747"/>
                </a:cubicBezTo>
                <a:cubicBezTo>
                  <a:pt x="10939127" y="448189"/>
                  <a:pt x="10954222" y="405504"/>
                  <a:pt x="10969318" y="359262"/>
                </a:cubicBezTo>
                <a:cubicBezTo>
                  <a:pt x="10981394" y="334364"/>
                  <a:pt x="11014605" y="320135"/>
                  <a:pt x="11038758" y="334364"/>
                </a:cubicBezTo>
                <a:cubicBezTo>
                  <a:pt x="11068949" y="348592"/>
                  <a:pt x="11059892" y="387720"/>
                  <a:pt x="11059892" y="416176"/>
                </a:cubicBezTo>
                <a:cubicBezTo>
                  <a:pt x="11062912" y="469532"/>
                  <a:pt x="11038758" y="494431"/>
                  <a:pt x="10996491" y="505101"/>
                </a:cubicBezTo>
                <a:cubicBezTo>
                  <a:pt x="10945164" y="519330"/>
                  <a:pt x="10893840" y="537116"/>
                  <a:pt x="10827418" y="558458"/>
                </a:cubicBezTo>
                <a:cubicBezTo>
                  <a:pt x="10899878" y="594028"/>
                  <a:pt x="10954222" y="586915"/>
                  <a:pt x="11008566" y="558458"/>
                </a:cubicBezTo>
                <a:cubicBezTo>
                  <a:pt x="11074988" y="526444"/>
                  <a:pt x="11162542" y="483759"/>
                  <a:pt x="11216886" y="522887"/>
                </a:cubicBezTo>
                <a:cubicBezTo>
                  <a:pt x="11298403" y="579800"/>
                  <a:pt x="11364824" y="544229"/>
                  <a:pt x="11437284" y="533558"/>
                </a:cubicBezTo>
                <a:cubicBezTo>
                  <a:pt x="11588242" y="512216"/>
                  <a:pt x="11494648" y="480203"/>
                  <a:pt x="11645605" y="462417"/>
                </a:cubicBezTo>
                <a:cubicBezTo>
                  <a:pt x="11705988" y="455303"/>
                  <a:pt x="11769390" y="426847"/>
                  <a:pt x="11856944" y="465975"/>
                </a:cubicBezTo>
                <a:cubicBezTo>
                  <a:pt x="11461437" y="672284"/>
                  <a:pt x="11274250" y="658055"/>
                  <a:pt x="10921012" y="910606"/>
                </a:cubicBezTo>
                <a:cubicBezTo>
                  <a:pt x="10936107" y="935506"/>
                  <a:pt x="10951202" y="924835"/>
                  <a:pt x="10966299" y="921277"/>
                </a:cubicBezTo>
                <a:cubicBezTo>
                  <a:pt x="10990452" y="917720"/>
                  <a:pt x="11020644" y="903491"/>
                  <a:pt x="11026682" y="949734"/>
                </a:cubicBezTo>
                <a:cubicBezTo>
                  <a:pt x="11029702" y="985305"/>
                  <a:pt x="11011585" y="1003089"/>
                  <a:pt x="10981394" y="1006647"/>
                </a:cubicBezTo>
                <a:cubicBezTo>
                  <a:pt x="10893840" y="1020875"/>
                  <a:pt x="10815342" y="1070674"/>
                  <a:pt x="10736844" y="1113358"/>
                </a:cubicBezTo>
                <a:cubicBezTo>
                  <a:pt x="10700615" y="1131144"/>
                  <a:pt x="10661366" y="1156043"/>
                  <a:pt x="10676462" y="1220069"/>
                </a:cubicBezTo>
                <a:cubicBezTo>
                  <a:pt x="10706652" y="1237855"/>
                  <a:pt x="10727787" y="1212955"/>
                  <a:pt x="10751940" y="1209399"/>
                </a:cubicBezTo>
                <a:cubicBezTo>
                  <a:pt x="10776093" y="1205842"/>
                  <a:pt x="10833457" y="1220069"/>
                  <a:pt x="10818360" y="1230741"/>
                </a:cubicBezTo>
                <a:cubicBezTo>
                  <a:pt x="10748920" y="1269868"/>
                  <a:pt x="10875724" y="1365909"/>
                  <a:pt x="10791190" y="1365909"/>
                </a:cubicBezTo>
                <a:cubicBezTo>
                  <a:pt x="10652309" y="1365909"/>
                  <a:pt x="10576830" y="1536647"/>
                  <a:pt x="10443988" y="1540204"/>
                </a:cubicBezTo>
                <a:cubicBezTo>
                  <a:pt x="10422854" y="1540204"/>
                  <a:pt x="10413797" y="1572219"/>
                  <a:pt x="10413797" y="1597117"/>
                </a:cubicBezTo>
                <a:cubicBezTo>
                  <a:pt x="10413797" y="1629132"/>
                  <a:pt x="10434930" y="1632688"/>
                  <a:pt x="10456064" y="1636245"/>
                </a:cubicBezTo>
                <a:cubicBezTo>
                  <a:pt x="10489275" y="1639802"/>
                  <a:pt x="10525504" y="1597117"/>
                  <a:pt x="10567772" y="1657587"/>
                </a:cubicBezTo>
                <a:cubicBezTo>
                  <a:pt x="10489275" y="1693158"/>
                  <a:pt x="10407758" y="1728729"/>
                  <a:pt x="10410777" y="1849668"/>
                </a:cubicBezTo>
                <a:cubicBezTo>
                  <a:pt x="10410777" y="1881683"/>
                  <a:pt x="10377566" y="1895910"/>
                  <a:pt x="10353413" y="1903025"/>
                </a:cubicBezTo>
                <a:cubicBezTo>
                  <a:pt x="10311146" y="1917252"/>
                  <a:pt x="10277935" y="1938595"/>
                  <a:pt x="10253782" y="1984836"/>
                </a:cubicBezTo>
                <a:cubicBezTo>
                  <a:pt x="10253782" y="1995507"/>
                  <a:pt x="10253782" y="2002622"/>
                  <a:pt x="10253782" y="2013292"/>
                </a:cubicBezTo>
                <a:cubicBezTo>
                  <a:pt x="10259820" y="2123562"/>
                  <a:pt x="10320202" y="2120004"/>
                  <a:pt x="10386624" y="2102219"/>
                </a:cubicBezTo>
                <a:cubicBezTo>
                  <a:pt x="10465122" y="2080877"/>
                  <a:pt x="10543619" y="2038192"/>
                  <a:pt x="10628156" y="2077320"/>
                </a:cubicBezTo>
                <a:cubicBezTo>
                  <a:pt x="10510408" y="2130676"/>
                  <a:pt x="10380586" y="2134233"/>
                  <a:pt x="10271896" y="2208931"/>
                </a:cubicBezTo>
                <a:cubicBezTo>
                  <a:pt x="10676462" y="2223159"/>
                  <a:pt x="11032720" y="1984836"/>
                  <a:pt x="11425208" y="1892353"/>
                </a:cubicBezTo>
                <a:cubicBezTo>
                  <a:pt x="11413131" y="1952823"/>
                  <a:pt x="11379920" y="1967051"/>
                  <a:pt x="11352748" y="1974165"/>
                </a:cubicBezTo>
                <a:cubicBezTo>
                  <a:pt x="11207830" y="2020407"/>
                  <a:pt x="11081026" y="2112891"/>
                  <a:pt x="10948184" y="2191146"/>
                </a:cubicBezTo>
                <a:cubicBezTo>
                  <a:pt x="10893840" y="2223159"/>
                  <a:pt x="10854590" y="2258731"/>
                  <a:pt x="10833457" y="2326314"/>
                </a:cubicBezTo>
                <a:cubicBezTo>
                  <a:pt x="10815342" y="2390340"/>
                  <a:pt x="10779112" y="2418796"/>
                  <a:pt x="10712690" y="2401012"/>
                </a:cubicBezTo>
                <a:cubicBezTo>
                  <a:pt x="10658346" y="2386784"/>
                  <a:pt x="10600982" y="2393898"/>
                  <a:pt x="10543619" y="2401012"/>
                </a:cubicBezTo>
                <a:cubicBezTo>
                  <a:pt x="10480218" y="2408126"/>
                  <a:pt x="10407758" y="2479267"/>
                  <a:pt x="10422854" y="2518395"/>
                </a:cubicBezTo>
                <a:cubicBezTo>
                  <a:pt x="10453044" y="2582422"/>
                  <a:pt x="10504370" y="2550408"/>
                  <a:pt x="10546639" y="2543294"/>
                </a:cubicBezTo>
                <a:cubicBezTo>
                  <a:pt x="10597964" y="2536181"/>
                  <a:pt x="10691556" y="2518395"/>
                  <a:pt x="10691556" y="2525509"/>
                </a:cubicBezTo>
                <a:cubicBezTo>
                  <a:pt x="10724768" y="2685576"/>
                  <a:pt x="10800246" y="2564636"/>
                  <a:pt x="10854590" y="2564636"/>
                </a:cubicBezTo>
                <a:cubicBezTo>
                  <a:pt x="10905916" y="2564636"/>
                  <a:pt x="10957241" y="2546851"/>
                  <a:pt x="11005548" y="2532623"/>
                </a:cubicBezTo>
                <a:cubicBezTo>
                  <a:pt x="11068949" y="2514837"/>
                  <a:pt x="11126312" y="2546851"/>
                  <a:pt x="11186696" y="2553965"/>
                </a:cubicBezTo>
                <a:cubicBezTo>
                  <a:pt x="11241040" y="2561080"/>
                  <a:pt x="11210850" y="2653563"/>
                  <a:pt x="11244060" y="2692689"/>
                </a:cubicBezTo>
                <a:cubicBezTo>
                  <a:pt x="11250097" y="2703362"/>
                  <a:pt x="11256136" y="2703362"/>
                  <a:pt x="11262174" y="2703362"/>
                </a:cubicBezTo>
                <a:cubicBezTo>
                  <a:pt x="11280289" y="2980812"/>
                  <a:pt x="11597299" y="2913227"/>
                  <a:pt x="11597299" y="2923898"/>
                </a:cubicBezTo>
                <a:cubicBezTo>
                  <a:pt x="11624471" y="2941684"/>
                  <a:pt x="11657682" y="2899000"/>
                  <a:pt x="11690892" y="2941684"/>
                </a:cubicBezTo>
                <a:cubicBezTo>
                  <a:pt x="11548993" y="3137322"/>
                  <a:pt x="11331614" y="3183563"/>
                  <a:pt x="11138390" y="3329402"/>
                </a:cubicBezTo>
                <a:cubicBezTo>
                  <a:pt x="11298403" y="3379202"/>
                  <a:pt x="11391998" y="3208463"/>
                  <a:pt x="11509744" y="3229805"/>
                </a:cubicBezTo>
                <a:cubicBezTo>
                  <a:pt x="11567107" y="3283162"/>
                  <a:pt x="11395016" y="3368530"/>
                  <a:pt x="11561068" y="3393429"/>
                </a:cubicBezTo>
                <a:cubicBezTo>
                  <a:pt x="11488610" y="3439672"/>
                  <a:pt x="11437284" y="3485914"/>
                  <a:pt x="11385959" y="3539269"/>
                </a:cubicBezTo>
                <a:cubicBezTo>
                  <a:pt x="11298403" y="3635309"/>
                  <a:pt x="11280289" y="3699337"/>
                  <a:pt x="11322556" y="3827390"/>
                </a:cubicBezTo>
                <a:cubicBezTo>
                  <a:pt x="11349730" y="3912759"/>
                  <a:pt x="11388978" y="3991015"/>
                  <a:pt x="11352748" y="4090612"/>
                </a:cubicBezTo>
                <a:cubicBezTo>
                  <a:pt x="11328595" y="4158196"/>
                  <a:pt x="11337653" y="4204438"/>
                  <a:pt x="11428226" y="4172424"/>
                </a:cubicBezTo>
                <a:cubicBezTo>
                  <a:pt x="11524840" y="4140411"/>
                  <a:pt x="11561068" y="4200882"/>
                  <a:pt x="11536915" y="4321821"/>
                </a:cubicBezTo>
                <a:cubicBezTo>
                  <a:pt x="11521821" y="4400076"/>
                  <a:pt x="11536915" y="4424975"/>
                  <a:pt x="11603338" y="4414305"/>
                </a:cubicBezTo>
                <a:cubicBezTo>
                  <a:pt x="11675796" y="4403633"/>
                  <a:pt x="11745236" y="4353835"/>
                  <a:pt x="11835811" y="4378734"/>
                </a:cubicBezTo>
                <a:cubicBezTo>
                  <a:pt x="11763352" y="4521016"/>
                  <a:pt x="11609374" y="4478331"/>
                  <a:pt x="11524840" y="4613499"/>
                </a:cubicBezTo>
                <a:cubicBezTo>
                  <a:pt x="11624471" y="4613499"/>
                  <a:pt x="11702969" y="4613499"/>
                  <a:pt x="11775427" y="4585042"/>
                </a:cubicBezTo>
                <a:cubicBezTo>
                  <a:pt x="11805619" y="4574373"/>
                  <a:pt x="11838830" y="4560144"/>
                  <a:pt x="11856944" y="4602828"/>
                </a:cubicBezTo>
                <a:cubicBezTo>
                  <a:pt x="11878080" y="4652628"/>
                  <a:pt x="11835811" y="4670412"/>
                  <a:pt x="11811658" y="4677526"/>
                </a:cubicBezTo>
                <a:cubicBezTo>
                  <a:pt x="11742216" y="4702425"/>
                  <a:pt x="11687874" y="4759339"/>
                  <a:pt x="11627490" y="4805580"/>
                </a:cubicBezTo>
                <a:cubicBezTo>
                  <a:pt x="11497668" y="4905177"/>
                  <a:pt x="11355767" y="4990547"/>
                  <a:pt x="11247078" y="5154171"/>
                </a:cubicBezTo>
                <a:cubicBezTo>
                  <a:pt x="11382940" y="5111487"/>
                  <a:pt x="11485590" y="5011889"/>
                  <a:pt x="11615414" y="4994104"/>
                </a:cubicBezTo>
                <a:cubicBezTo>
                  <a:pt x="11503704" y="5143500"/>
                  <a:pt x="11361806" y="5243097"/>
                  <a:pt x="11228964" y="5353367"/>
                </a:cubicBezTo>
                <a:cubicBezTo>
                  <a:pt x="11189714" y="5385379"/>
                  <a:pt x="11150466" y="5406721"/>
                  <a:pt x="11144428" y="5474306"/>
                </a:cubicBezTo>
                <a:cubicBezTo>
                  <a:pt x="11126312" y="5605917"/>
                  <a:pt x="11078008" y="5712629"/>
                  <a:pt x="10969318" y="5769542"/>
                </a:cubicBezTo>
                <a:cubicBezTo>
                  <a:pt x="10969318" y="5769542"/>
                  <a:pt x="10975356" y="5790884"/>
                  <a:pt x="10978374" y="5801555"/>
                </a:cubicBezTo>
                <a:cubicBezTo>
                  <a:pt x="11044797" y="5805112"/>
                  <a:pt x="11096122" y="5726858"/>
                  <a:pt x="11177639" y="5755314"/>
                </a:cubicBezTo>
                <a:cubicBezTo>
                  <a:pt x="11096122" y="5862025"/>
                  <a:pt x="11029702" y="5954508"/>
                  <a:pt x="10917992" y="6004307"/>
                </a:cubicBezTo>
                <a:cubicBezTo>
                  <a:pt x="10827418" y="6043434"/>
                  <a:pt x="10715710" y="6068335"/>
                  <a:pt x="10649289" y="6196388"/>
                </a:cubicBezTo>
                <a:cubicBezTo>
                  <a:pt x="10724768" y="6221287"/>
                  <a:pt x="10782132" y="6189274"/>
                  <a:pt x="10839496" y="6167932"/>
                </a:cubicBezTo>
                <a:cubicBezTo>
                  <a:pt x="10927050" y="6132361"/>
                  <a:pt x="11014605" y="6093234"/>
                  <a:pt x="11102160" y="6057663"/>
                </a:cubicBezTo>
                <a:cubicBezTo>
                  <a:pt x="11135372" y="6043434"/>
                  <a:pt x="11171600" y="6036320"/>
                  <a:pt x="11192734" y="6100347"/>
                </a:cubicBezTo>
                <a:cubicBezTo>
                  <a:pt x="11081026" y="6114575"/>
                  <a:pt x="11014605" y="6199945"/>
                  <a:pt x="10945164" y="6281757"/>
                </a:cubicBezTo>
                <a:cubicBezTo>
                  <a:pt x="10905916" y="6327999"/>
                  <a:pt x="10872705" y="6388469"/>
                  <a:pt x="10803265" y="6367127"/>
                </a:cubicBezTo>
                <a:cubicBezTo>
                  <a:pt x="10767036" y="6356456"/>
                  <a:pt x="10742882" y="6388469"/>
                  <a:pt x="10745901" y="6431153"/>
                </a:cubicBezTo>
                <a:cubicBezTo>
                  <a:pt x="10760998" y="6580550"/>
                  <a:pt x="10673442" y="6630349"/>
                  <a:pt x="10582868" y="6658805"/>
                </a:cubicBezTo>
                <a:cubicBezTo>
                  <a:pt x="10450026" y="6701489"/>
                  <a:pt x="10332280" y="6786859"/>
                  <a:pt x="10208496" y="6858000"/>
                </a:cubicBezTo>
                <a:lnTo>
                  <a:pt x="7272221" y="6858000"/>
                </a:lnTo>
                <a:lnTo>
                  <a:pt x="6362810" y="6858000"/>
                </a:lnTo>
                <a:lnTo>
                  <a:pt x="6139260" y="6858000"/>
                </a:lnTo>
                <a:lnTo>
                  <a:pt x="4282294" y="6858000"/>
                </a:lnTo>
                <a:lnTo>
                  <a:pt x="4114800" y="685800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366AC6A0-AF39-4712-AEC8-B3A934F7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58760" y="5243338"/>
            <a:ext cx="6347714" cy="674024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D92A875B-B78B-452F-BAEF-B066C0A0B1F3}"/>
              </a:ext>
            </a:extLst>
          </p:cNvPr>
          <p:cNvSpPr txBox="1">
            <a:spLocks/>
          </p:cNvSpPr>
          <p:nvPr/>
        </p:nvSpPr>
        <p:spPr>
          <a:xfrm>
            <a:off x="533400" y="4724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C6777B5-64F4-4200-B099-34168B69F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 descr="marvell walkers d429-18.jpg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/>
          <a:srcRect l="3250" r="1" b="1"/>
          <a:stretch/>
        </p:blipFill>
        <p:spPr>
          <a:xfrm>
            <a:off x="20" y="19692"/>
            <a:ext cx="9143980" cy="6095990"/>
          </a:xfrm>
          <a:custGeom>
            <a:avLst/>
            <a:gdLst/>
            <a:ahLst/>
            <a:cxnLst/>
            <a:rect l="l" t="t" r="r" b="b"/>
            <a:pathLst>
              <a:path w="12192000" h="6096000">
                <a:moveTo>
                  <a:pt x="7230262" y="5906862"/>
                </a:moveTo>
                <a:lnTo>
                  <a:pt x="7197115" y="5913338"/>
                </a:lnTo>
                <a:lnTo>
                  <a:pt x="7214545" y="5911744"/>
                </a:lnTo>
                <a:cubicBezTo>
                  <a:pt x="7220308" y="5910958"/>
                  <a:pt x="7225785" y="5909624"/>
                  <a:pt x="7230262" y="5906862"/>
                </a:cubicBezTo>
                <a:close/>
                <a:moveTo>
                  <a:pt x="7009120" y="5850263"/>
                </a:moveTo>
                <a:lnTo>
                  <a:pt x="7021563" y="5861355"/>
                </a:lnTo>
                <a:lnTo>
                  <a:pt x="7021563" y="5861354"/>
                </a:lnTo>
                <a:close/>
                <a:moveTo>
                  <a:pt x="7768443" y="5742074"/>
                </a:moveTo>
                <a:lnTo>
                  <a:pt x="7768443" y="5742075"/>
                </a:lnTo>
                <a:lnTo>
                  <a:pt x="7792447" y="5764553"/>
                </a:lnTo>
                <a:cubicBezTo>
                  <a:pt x="7785969" y="5758457"/>
                  <a:pt x="7779301" y="5752361"/>
                  <a:pt x="7768443" y="5742074"/>
                </a:cubicBezTo>
                <a:close/>
                <a:moveTo>
                  <a:pt x="4038748" y="5739955"/>
                </a:moveTo>
                <a:lnTo>
                  <a:pt x="4030517" y="5751599"/>
                </a:lnTo>
                <a:cubicBezTo>
                  <a:pt x="4026230" y="5759505"/>
                  <a:pt x="4021242" y="5765745"/>
                  <a:pt x="4015609" y="5770450"/>
                </a:cubicBezTo>
                <a:lnTo>
                  <a:pt x="3996845" y="5780104"/>
                </a:lnTo>
                <a:cubicBezTo>
                  <a:pt x="4010562" y="5776555"/>
                  <a:pt x="4021944" y="5767411"/>
                  <a:pt x="4030518" y="5751599"/>
                </a:cubicBezTo>
                <a:close/>
                <a:moveTo>
                  <a:pt x="6245343" y="5736549"/>
                </a:moveTo>
                <a:lnTo>
                  <a:pt x="6274406" y="5743345"/>
                </a:lnTo>
                <a:lnTo>
                  <a:pt x="6291247" y="5749662"/>
                </a:lnTo>
                <a:lnTo>
                  <a:pt x="6291385" y="5749714"/>
                </a:lnTo>
                <a:lnTo>
                  <a:pt x="6306284" y="5755552"/>
                </a:lnTo>
                <a:lnTo>
                  <a:pt x="6308075" y="5755968"/>
                </a:lnTo>
                <a:lnTo>
                  <a:pt x="6313855" y="5758133"/>
                </a:lnTo>
                <a:cubicBezTo>
                  <a:pt x="6321454" y="5760521"/>
                  <a:pt x="6329151" y="5762258"/>
                  <a:pt x="6337048" y="5762696"/>
                </a:cubicBezTo>
                <a:lnTo>
                  <a:pt x="6308075" y="5755968"/>
                </a:lnTo>
                <a:lnTo>
                  <a:pt x="6291385" y="5749714"/>
                </a:lnTo>
                <a:lnTo>
                  <a:pt x="6276197" y="5743764"/>
                </a:lnTo>
                <a:lnTo>
                  <a:pt x="6274406" y="5743345"/>
                </a:lnTo>
                <a:lnTo>
                  <a:pt x="6268613" y="5741171"/>
                </a:lnTo>
                <a:cubicBezTo>
                  <a:pt x="6260996" y="5738770"/>
                  <a:pt x="6253273" y="5737013"/>
                  <a:pt x="6245343" y="5736549"/>
                </a:cubicBezTo>
                <a:close/>
                <a:moveTo>
                  <a:pt x="6558837" y="5706717"/>
                </a:moveTo>
                <a:cubicBezTo>
                  <a:pt x="6548970" y="5706068"/>
                  <a:pt x="6539355" y="5706473"/>
                  <a:pt x="6529984" y="5708163"/>
                </a:cubicBezTo>
                <a:lnTo>
                  <a:pt x="6589207" y="5711593"/>
                </a:lnTo>
                <a:cubicBezTo>
                  <a:pt x="6578825" y="5709068"/>
                  <a:pt x="6568705" y="5707366"/>
                  <a:pt x="6558837" y="5706717"/>
                </a:cubicBezTo>
                <a:close/>
                <a:moveTo>
                  <a:pt x="4834454" y="5646059"/>
                </a:moveTo>
                <a:cubicBezTo>
                  <a:pt x="4849504" y="5662538"/>
                  <a:pt x="4866316" y="5668776"/>
                  <a:pt x="4883986" y="5670301"/>
                </a:cubicBezTo>
                <a:lnTo>
                  <a:pt x="4858238" y="5663787"/>
                </a:lnTo>
                <a:cubicBezTo>
                  <a:pt x="4849945" y="5659978"/>
                  <a:pt x="4841980" y="5654298"/>
                  <a:pt x="4834454" y="5646059"/>
                </a:cubicBezTo>
                <a:close/>
                <a:moveTo>
                  <a:pt x="5056443" y="5643725"/>
                </a:moveTo>
                <a:lnTo>
                  <a:pt x="5072588" y="5644505"/>
                </a:lnTo>
                <a:cubicBezTo>
                  <a:pt x="5078053" y="5645963"/>
                  <a:pt x="5083590" y="5648726"/>
                  <a:pt x="5089162" y="5653107"/>
                </a:cubicBezTo>
                <a:cubicBezTo>
                  <a:pt x="5078019" y="5644344"/>
                  <a:pt x="5067015" y="5642058"/>
                  <a:pt x="5056443" y="5643725"/>
                </a:cubicBezTo>
                <a:close/>
                <a:moveTo>
                  <a:pt x="739852" y="5343843"/>
                </a:moveTo>
                <a:cubicBezTo>
                  <a:pt x="733899" y="5350392"/>
                  <a:pt x="728660" y="5358013"/>
                  <a:pt x="724278" y="5365062"/>
                </a:cubicBezTo>
                <a:cubicBezTo>
                  <a:pt x="719849" y="5372206"/>
                  <a:pt x="714527" y="5377552"/>
                  <a:pt x="708621" y="5381222"/>
                </a:cubicBezTo>
                <a:lnTo>
                  <a:pt x="691439" y="5386697"/>
                </a:lnTo>
                <a:lnTo>
                  <a:pt x="708622" y="5381222"/>
                </a:lnTo>
                <a:cubicBezTo>
                  <a:pt x="714527" y="5377552"/>
                  <a:pt x="719849" y="5372206"/>
                  <a:pt x="724279" y="5365062"/>
                </a:cubicBezTo>
                <a:cubicBezTo>
                  <a:pt x="728660" y="5358013"/>
                  <a:pt x="733899" y="5350392"/>
                  <a:pt x="739852" y="5343843"/>
                </a:cubicBezTo>
                <a:close/>
                <a:moveTo>
                  <a:pt x="8934151" y="5275333"/>
                </a:moveTo>
                <a:cubicBezTo>
                  <a:pt x="8940248" y="5280573"/>
                  <a:pt x="8947058" y="5285906"/>
                  <a:pt x="8954249" y="5290264"/>
                </a:cubicBezTo>
                <a:lnTo>
                  <a:pt x="8962389" y="5293563"/>
                </a:lnTo>
                <a:lnTo>
                  <a:pt x="8954250" y="5290264"/>
                </a:lnTo>
                <a:cubicBezTo>
                  <a:pt x="8947058" y="5285906"/>
                  <a:pt x="8940248" y="5280573"/>
                  <a:pt x="8934151" y="5275333"/>
                </a:cubicBezTo>
                <a:close/>
                <a:moveTo>
                  <a:pt x="2314816" y="5273737"/>
                </a:moveTo>
                <a:cubicBezTo>
                  <a:pt x="2309720" y="5274714"/>
                  <a:pt x="2304339" y="5276762"/>
                  <a:pt x="2300909" y="5279143"/>
                </a:cubicBezTo>
                <a:cubicBezTo>
                  <a:pt x="2267856" y="5302385"/>
                  <a:pt x="2242281" y="5314291"/>
                  <a:pt x="2216515" y="5314887"/>
                </a:cubicBezTo>
                <a:cubicBezTo>
                  <a:pt x="2242281" y="5314291"/>
                  <a:pt x="2267856" y="5302385"/>
                  <a:pt x="2300910" y="5279143"/>
                </a:cubicBezTo>
                <a:close/>
                <a:moveTo>
                  <a:pt x="1916629" y="5252000"/>
                </a:moveTo>
                <a:lnTo>
                  <a:pt x="1907132" y="5255330"/>
                </a:lnTo>
                <a:lnTo>
                  <a:pt x="1866619" y="5265015"/>
                </a:lnTo>
                <a:lnTo>
                  <a:pt x="1907133" y="5255330"/>
                </a:lnTo>
                <a:close/>
                <a:moveTo>
                  <a:pt x="2058204" y="5241232"/>
                </a:moveTo>
                <a:cubicBezTo>
                  <a:pt x="2076636" y="5242946"/>
                  <a:pt x="2095174" y="5243803"/>
                  <a:pt x="2108194" y="5255939"/>
                </a:cubicBezTo>
                <a:cubicBezTo>
                  <a:pt x="2095175" y="5243803"/>
                  <a:pt x="2076636" y="5242946"/>
                  <a:pt x="2058204" y="5241232"/>
                </a:cubicBezTo>
                <a:close/>
                <a:moveTo>
                  <a:pt x="0" y="0"/>
                </a:moveTo>
                <a:lnTo>
                  <a:pt x="12191456" y="0"/>
                </a:lnTo>
                <a:lnTo>
                  <a:pt x="12191456" y="873938"/>
                </a:lnTo>
                <a:lnTo>
                  <a:pt x="12192000" y="873938"/>
                </a:lnTo>
                <a:lnTo>
                  <a:pt x="12192000" y="3249107"/>
                </a:lnTo>
                <a:cubicBezTo>
                  <a:pt x="12192000" y="3264730"/>
                  <a:pt x="12192000" y="3274255"/>
                  <a:pt x="12192000" y="3283970"/>
                </a:cubicBezTo>
                <a:lnTo>
                  <a:pt x="12192000" y="3681702"/>
                </a:lnTo>
                <a:lnTo>
                  <a:pt x="12160947" y="3710323"/>
                </a:lnTo>
                <a:cubicBezTo>
                  <a:pt x="12118083" y="3731849"/>
                  <a:pt x="12072360" y="3751282"/>
                  <a:pt x="12026448" y="3770523"/>
                </a:cubicBezTo>
                <a:cubicBezTo>
                  <a:pt x="12013114" y="3776049"/>
                  <a:pt x="11998443" y="3779097"/>
                  <a:pt x="11986443" y="3786526"/>
                </a:cubicBezTo>
                <a:cubicBezTo>
                  <a:pt x="11931195" y="3820436"/>
                  <a:pt x="11877664" y="3857014"/>
                  <a:pt x="11821656" y="3889591"/>
                </a:cubicBezTo>
                <a:cubicBezTo>
                  <a:pt x="11763931" y="3923310"/>
                  <a:pt x="11712304" y="3963126"/>
                  <a:pt x="11672489" y="4017039"/>
                </a:cubicBezTo>
                <a:cubicBezTo>
                  <a:pt x="11635529" y="4067143"/>
                  <a:pt x="11599714" y="4118007"/>
                  <a:pt x="11562947" y="4168300"/>
                </a:cubicBezTo>
                <a:cubicBezTo>
                  <a:pt x="11553613" y="4181065"/>
                  <a:pt x="11545039" y="4196115"/>
                  <a:pt x="11532275" y="4204307"/>
                </a:cubicBezTo>
                <a:cubicBezTo>
                  <a:pt x="11505795" y="4221452"/>
                  <a:pt x="11476838" y="4235359"/>
                  <a:pt x="11448453" y="4249457"/>
                </a:cubicBezTo>
                <a:cubicBezTo>
                  <a:pt x="11424069" y="4261459"/>
                  <a:pt x="11398160" y="4270411"/>
                  <a:pt x="11374346" y="4283366"/>
                </a:cubicBezTo>
                <a:cubicBezTo>
                  <a:pt x="11355296" y="4293655"/>
                  <a:pt x="11338339" y="4307943"/>
                  <a:pt x="11320623" y="4320897"/>
                </a:cubicBezTo>
                <a:cubicBezTo>
                  <a:pt x="11305192" y="4332136"/>
                  <a:pt x="11288238" y="4341852"/>
                  <a:pt x="11275283" y="4355378"/>
                </a:cubicBezTo>
                <a:cubicBezTo>
                  <a:pt x="11243658" y="4388145"/>
                  <a:pt x="11211843" y="4420340"/>
                  <a:pt x="11172600" y="4444536"/>
                </a:cubicBezTo>
                <a:cubicBezTo>
                  <a:pt x="11133927" y="4468538"/>
                  <a:pt x="11097350" y="4495401"/>
                  <a:pt x="11058869" y="4519786"/>
                </a:cubicBezTo>
                <a:cubicBezTo>
                  <a:pt x="11021146" y="4543599"/>
                  <a:pt x="10987046" y="4569697"/>
                  <a:pt x="10967423" y="4611991"/>
                </a:cubicBezTo>
                <a:cubicBezTo>
                  <a:pt x="10958661" y="4630659"/>
                  <a:pt x="10946279" y="4651044"/>
                  <a:pt x="10929704" y="4661903"/>
                </a:cubicBezTo>
                <a:cubicBezTo>
                  <a:pt x="10906081" y="4677334"/>
                  <a:pt x="10876171" y="4682859"/>
                  <a:pt x="10850453" y="4696003"/>
                </a:cubicBezTo>
                <a:cubicBezTo>
                  <a:pt x="10820162" y="4711434"/>
                  <a:pt x="10785111" y="4724770"/>
                  <a:pt x="10764534" y="4749345"/>
                </a:cubicBezTo>
                <a:cubicBezTo>
                  <a:pt x="10746246" y="4771255"/>
                  <a:pt x="10727767" y="4788399"/>
                  <a:pt x="10703573" y="4802305"/>
                </a:cubicBezTo>
                <a:cubicBezTo>
                  <a:pt x="10686617" y="4812022"/>
                  <a:pt x="10674046" y="4829738"/>
                  <a:pt x="10656519" y="4837740"/>
                </a:cubicBezTo>
                <a:cubicBezTo>
                  <a:pt x="10633467" y="4848409"/>
                  <a:pt x="10610225" y="4856791"/>
                  <a:pt x="10590031" y="4873366"/>
                </a:cubicBezTo>
                <a:cubicBezTo>
                  <a:pt x="10569075" y="4890510"/>
                  <a:pt x="10545263" y="4904036"/>
                  <a:pt x="10523354" y="4920039"/>
                </a:cubicBezTo>
                <a:cubicBezTo>
                  <a:pt x="10511734" y="4928611"/>
                  <a:pt x="10502208" y="4939851"/>
                  <a:pt x="10490969" y="4948806"/>
                </a:cubicBezTo>
                <a:cubicBezTo>
                  <a:pt x="10470394" y="4965188"/>
                  <a:pt x="10449438" y="4981191"/>
                  <a:pt x="10428291" y="4996622"/>
                </a:cubicBezTo>
                <a:cubicBezTo>
                  <a:pt x="10407146" y="5012055"/>
                  <a:pt x="10386952" y="5029961"/>
                  <a:pt x="10363709" y="5041201"/>
                </a:cubicBezTo>
                <a:cubicBezTo>
                  <a:pt x="10324086" y="5060251"/>
                  <a:pt x="10280840" y="5071682"/>
                  <a:pt x="10242357" y="5092257"/>
                </a:cubicBezTo>
                <a:cubicBezTo>
                  <a:pt x="10203304" y="5113211"/>
                  <a:pt x="10166536" y="5139503"/>
                  <a:pt x="10131863" y="5167315"/>
                </a:cubicBezTo>
                <a:cubicBezTo>
                  <a:pt x="10104430" y="5189224"/>
                  <a:pt x="10078713" y="5210943"/>
                  <a:pt x="10044230" y="5222182"/>
                </a:cubicBezTo>
                <a:cubicBezTo>
                  <a:pt x="10024990" y="5228470"/>
                  <a:pt x="10004797" y="5242186"/>
                  <a:pt x="9993175" y="5258189"/>
                </a:cubicBezTo>
                <a:cubicBezTo>
                  <a:pt x="9968027" y="5293049"/>
                  <a:pt x="9935832" y="5317626"/>
                  <a:pt x="9899446" y="5338582"/>
                </a:cubicBezTo>
                <a:cubicBezTo>
                  <a:pt x="9850865" y="5366776"/>
                  <a:pt x="9802858" y="5395543"/>
                  <a:pt x="9754088" y="5423166"/>
                </a:cubicBezTo>
                <a:cubicBezTo>
                  <a:pt x="9725323" y="5439551"/>
                  <a:pt x="9696749" y="5456885"/>
                  <a:pt x="9666265" y="5468888"/>
                </a:cubicBezTo>
                <a:cubicBezTo>
                  <a:pt x="9603971" y="5493655"/>
                  <a:pt x="9540152" y="5514799"/>
                  <a:pt x="9477283" y="5537851"/>
                </a:cubicBezTo>
                <a:cubicBezTo>
                  <a:pt x="9456709" y="5545280"/>
                  <a:pt x="9437278" y="5555949"/>
                  <a:pt x="9416321" y="5562426"/>
                </a:cubicBezTo>
                <a:cubicBezTo>
                  <a:pt x="9393650" y="5569475"/>
                  <a:pt x="9369267" y="5571571"/>
                  <a:pt x="9346597" y="5578619"/>
                </a:cubicBezTo>
                <a:cubicBezTo>
                  <a:pt x="9308875" y="5590240"/>
                  <a:pt x="9272298" y="5605101"/>
                  <a:pt x="9234579" y="5616911"/>
                </a:cubicBezTo>
                <a:cubicBezTo>
                  <a:pt x="9161805" y="5639582"/>
                  <a:pt x="9088840" y="5661299"/>
                  <a:pt x="9015878" y="5682826"/>
                </a:cubicBezTo>
                <a:cubicBezTo>
                  <a:pt x="9000257" y="5687399"/>
                  <a:pt x="8983301" y="5687970"/>
                  <a:pt x="8967871" y="5692923"/>
                </a:cubicBezTo>
                <a:cubicBezTo>
                  <a:pt x="8926911" y="5706259"/>
                  <a:pt x="8886142" y="5720736"/>
                  <a:pt x="8845565" y="5735407"/>
                </a:cubicBezTo>
                <a:cubicBezTo>
                  <a:pt x="8820990" y="5744361"/>
                  <a:pt x="8796985" y="5755409"/>
                  <a:pt x="8772219" y="5763982"/>
                </a:cubicBezTo>
                <a:cubicBezTo>
                  <a:pt x="8752407" y="5770840"/>
                  <a:pt x="8732023" y="5776174"/>
                  <a:pt x="8711448" y="5780366"/>
                </a:cubicBezTo>
                <a:cubicBezTo>
                  <a:pt x="8693731" y="5783986"/>
                  <a:pt x="8675253" y="5783603"/>
                  <a:pt x="8657726" y="5787986"/>
                </a:cubicBezTo>
                <a:cubicBezTo>
                  <a:pt x="8610288" y="5799797"/>
                  <a:pt x="8563425" y="5813133"/>
                  <a:pt x="8516369" y="5825705"/>
                </a:cubicBezTo>
                <a:cubicBezTo>
                  <a:pt x="8497511" y="5830659"/>
                  <a:pt x="8478269" y="5834280"/>
                  <a:pt x="8459979" y="5840566"/>
                </a:cubicBezTo>
                <a:cubicBezTo>
                  <a:pt x="8411019" y="5857141"/>
                  <a:pt x="8362822" y="5875999"/>
                  <a:pt x="8313671" y="5891622"/>
                </a:cubicBezTo>
                <a:cubicBezTo>
                  <a:pt x="8272903" y="5904576"/>
                  <a:pt x="8230992" y="5913910"/>
                  <a:pt x="8189651" y="5925341"/>
                </a:cubicBezTo>
                <a:cubicBezTo>
                  <a:pt x="8172124" y="5930295"/>
                  <a:pt x="8155359" y="5937343"/>
                  <a:pt x="8137835" y="5941534"/>
                </a:cubicBezTo>
                <a:cubicBezTo>
                  <a:pt x="8098590" y="5951059"/>
                  <a:pt x="8058774" y="5959059"/>
                  <a:pt x="8019339" y="5968586"/>
                </a:cubicBezTo>
                <a:cubicBezTo>
                  <a:pt x="7996859" y="5974110"/>
                  <a:pt x="7975142" y="5984017"/>
                  <a:pt x="7952280" y="5987637"/>
                </a:cubicBezTo>
                <a:cubicBezTo>
                  <a:pt x="7897987" y="5996209"/>
                  <a:pt x="7843311" y="6002305"/>
                  <a:pt x="7788636" y="6009163"/>
                </a:cubicBezTo>
                <a:cubicBezTo>
                  <a:pt x="7732247" y="6016211"/>
                  <a:pt x="7676047" y="6023642"/>
                  <a:pt x="7619655" y="6029928"/>
                </a:cubicBezTo>
                <a:cubicBezTo>
                  <a:pt x="7588795" y="6033168"/>
                  <a:pt x="7557742" y="6033738"/>
                  <a:pt x="7526880" y="6036786"/>
                </a:cubicBezTo>
                <a:cubicBezTo>
                  <a:pt x="7499828" y="6039455"/>
                  <a:pt x="7472967" y="6044407"/>
                  <a:pt x="7445916" y="6047647"/>
                </a:cubicBezTo>
                <a:cubicBezTo>
                  <a:pt x="7422483" y="6050313"/>
                  <a:pt x="7398860" y="6051837"/>
                  <a:pt x="7375428" y="6054505"/>
                </a:cubicBezTo>
                <a:cubicBezTo>
                  <a:pt x="7337899" y="6058885"/>
                  <a:pt x="7300559" y="6063839"/>
                  <a:pt x="7263220" y="6068411"/>
                </a:cubicBezTo>
                <a:cubicBezTo>
                  <a:pt x="7247599" y="6070126"/>
                  <a:pt x="7231214" y="6074888"/>
                  <a:pt x="7216547" y="6072032"/>
                </a:cubicBezTo>
                <a:cubicBezTo>
                  <a:pt x="7179587" y="6064791"/>
                  <a:pt x="7143199" y="6066887"/>
                  <a:pt x="7106432" y="6071840"/>
                </a:cubicBezTo>
                <a:cubicBezTo>
                  <a:pt x="7093860" y="6073555"/>
                  <a:pt x="7080334" y="6073174"/>
                  <a:pt x="7068141" y="6069936"/>
                </a:cubicBezTo>
                <a:cubicBezTo>
                  <a:pt x="7043184" y="6063457"/>
                  <a:pt x="7018991" y="6054313"/>
                  <a:pt x="6994415" y="6046313"/>
                </a:cubicBezTo>
                <a:cubicBezTo>
                  <a:pt x="6991747" y="6045361"/>
                  <a:pt x="6988509" y="6045169"/>
                  <a:pt x="6985653" y="6044599"/>
                </a:cubicBezTo>
                <a:cubicBezTo>
                  <a:pt x="6969457" y="6041359"/>
                  <a:pt x="6953457" y="6038120"/>
                  <a:pt x="6937263" y="6035263"/>
                </a:cubicBezTo>
                <a:cubicBezTo>
                  <a:pt x="6928501" y="6033738"/>
                  <a:pt x="6919547" y="6033549"/>
                  <a:pt x="6910782" y="6032214"/>
                </a:cubicBezTo>
                <a:cubicBezTo>
                  <a:pt x="6876872" y="6026880"/>
                  <a:pt x="6839534" y="6035834"/>
                  <a:pt x="6810195" y="6012784"/>
                </a:cubicBezTo>
                <a:cubicBezTo>
                  <a:pt x="6791144" y="5997923"/>
                  <a:pt x="6772665" y="6001353"/>
                  <a:pt x="6752283" y="6003639"/>
                </a:cubicBezTo>
                <a:cubicBezTo>
                  <a:pt x="6736851" y="6005353"/>
                  <a:pt x="6721038" y="6004782"/>
                  <a:pt x="6705417" y="6004974"/>
                </a:cubicBezTo>
                <a:cubicBezTo>
                  <a:pt x="6677984" y="6005543"/>
                  <a:pt x="6650551" y="6005735"/>
                  <a:pt x="6623118" y="6006687"/>
                </a:cubicBezTo>
                <a:cubicBezTo>
                  <a:pt x="6614353" y="6007067"/>
                  <a:pt x="6605401" y="6011832"/>
                  <a:pt x="6596828" y="6011070"/>
                </a:cubicBezTo>
                <a:cubicBezTo>
                  <a:pt x="6557201" y="6007449"/>
                  <a:pt x="6517576" y="6001734"/>
                  <a:pt x="6477951" y="5998495"/>
                </a:cubicBezTo>
                <a:cubicBezTo>
                  <a:pt x="6455472" y="5996591"/>
                  <a:pt x="6432420" y="6000209"/>
                  <a:pt x="6410131" y="5997543"/>
                </a:cubicBezTo>
                <a:cubicBezTo>
                  <a:pt x="6384414" y="5994495"/>
                  <a:pt x="6359268" y="5986685"/>
                  <a:pt x="6333739" y="5981920"/>
                </a:cubicBezTo>
                <a:cubicBezTo>
                  <a:pt x="6326691" y="5980589"/>
                  <a:pt x="6318880" y="5982303"/>
                  <a:pt x="6311449" y="5982682"/>
                </a:cubicBezTo>
                <a:cubicBezTo>
                  <a:pt x="6303068" y="5983064"/>
                  <a:pt x="6294876" y="5983826"/>
                  <a:pt x="6286493" y="5984017"/>
                </a:cubicBezTo>
                <a:cubicBezTo>
                  <a:pt x="6260964" y="5984399"/>
                  <a:pt x="6235437" y="5983826"/>
                  <a:pt x="6209909" y="5985161"/>
                </a:cubicBezTo>
                <a:cubicBezTo>
                  <a:pt x="6194288" y="5985922"/>
                  <a:pt x="6177905" y="5993733"/>
                  <a:pt x="6163425" y="5990874"/>
                </a:cubicBezTo>
                <a:cubicBezTo>
                  <a:pt x="6133897" y="5985351"/>
                  <a:pt x="6104368" y="5997733"/>
                  <a:pt x="6074842" y="5987447"/>
                </a:cubicBezTo>
                <a:cubicBezTo>
                  <a:pt x="6065695" y="5984399"/>
                  <a:pt x="6053124" y="5992019"/>
                  <a:pt x="6042072" y="5992399"/>
                </a:cubicBezTo>
                <a:cubicBezTo>
                  <a:pt x="6014449" y="5993351"/>
                  <a:pt x="5986828" y="5993161"/>
                  <a:pt x="5959204" y="5992971"/>
                </a:cubicBezTo>
                <a:cubicBezTo>
                  <a:pt x="5934438" y="5992781"/>
                  <a:pt x="5908719" y="5995447"/>
                  <a:pt x="5884906" y="5990113"/>
                </a:cubicBezTo>
                <a:cubicBezTo>
                  <a:pt x="5859949" y="5984399"/>
                  <a:pt x="5837471" y="5985161"/>
                  <a:pt x="5813275" y="5991637"/>
                </a:cubicBezTo>
                <a:cubicBezTo>
                  <a:pt x="5796702" y="5996019"/>
                  <a:pt x="5779174" y="5996591"/>
                  <a:pt x="5762029" y="5997923"/>
                </a:cubicBezTo>
                <a:cubicBezTo>
                  <a:pt x="5743551" y="5999447"/>
                  <a:pt x="5723166" y="5995447"/>
                  <a:pt x="5706401" y="6001734"/>
                </a:cubicBezTo>
                <a:cubicBezTo>
                  <a:pt x="5656488" y="6020403"/>
                  <a:pt x="5605244" y="6024403"/>
                  <a:pt x="5553045" y="6024403"/>
                </a:cubicBezTo>
                <a:cubicBezTo>
                  <a:pt x="5543518" y="6024403"/>
                  <a:pt x="5533802" y="6021738"/>
                  <a:pt x="5524660" y="6018880"/>
                </a:cubicBezTo>
                <a:cubicBezTo>
                  <a:pt x="5471316" y="6001734"/>
                  <a:pt x="5417784" y="6003257"/>
                  <a:pt x="5363491" y="6013736"/>
                </a:cubicBezTo>
                <a:cubicBezTo>
                  <a:pt x="5352250" y="6016022"/>
                  <a:pt x="5339677" y="6016403"/>
                  <a:pt x="5328438" y="6014118"/>
                </a:cubicBezTo>
                <a:cubicBezTo>
                  <a:pt x="5296812" y="6007449"/>
                  <a:pt x="5266141" y="5996399"/>
                  <a:pt x="5234326" y="5991637"/>
                </a:cubicBezTo>
                <a:cubicBezTo>
                  <a:pt x="5181748" y="5983826"/>
                  <a:pt x="5136216" y="6010115"/>
                  <a:pt x="5089162" y="6027262"/>
                </a:cubicBezTo>
                <a:cubicBezTo>
                  <a:pt x="5044391" y="6043455"/>
                  <a:pt x="5006292" y="6080032"/>
                  <a:pt x="4953328" y="6071840"/>
                </a:cubicBezTo>
                <a:cubicBezTo>
                  <a:pt x="4947996" y="6071078"/>
                  <a:pt x="4942089" y="6076222"/>
                  <a:pt x="4936184" y="6077555"/>
                </a:cubicBezTo>
                <a:cubicBezTo>
                  <a:pt x="4919991" y="6081176"/>
                  <a:pt x="4903799" y="6085555"/>
                  <a:pt x="4887415" y="6087272"/>
                </a:cubicBezTo>
                <a:cubicBezTo>
                  <a:pt x="4867412" y="6089558"/>
                  <a:pt x="4847027" y="6088797"/>
                  <a:pt x="4827024" y="6090701"/>
                </a:cubicBezTo>
                <a:cubicBezTo>
                  <a:pt x="4814165" y="6091844"/>
                  <a:pt x="4801401" y="6093939"/>
                  <a:pt x="4788661" y="6095749"/>
                </a:cubicBezTo>
                <a:lnTo>
                  <a:pt x="4785776" y="6096000"/>
                </a:lnTo>
                <a:lnTo>
                  <a:pt x="4726469" y="6096000"/>
                </a:lnTo>
                <a:lnTo>
                  <a:pt x="4719697" y="6095130"/>
                </a:lnTo>
                <a:cubicBezTo>
                  <a:pt x="4709481" y="6092939"/>
                  <a:pt x="4699289" y="6090320"/>
                  <a:pt x="4689098" y="6088605"/>
                </a:cubicBezTo>
                <a:cubicBezTo>
                  <a:pt x="4660331" y="6083842"/>
                  <a:pt x="4628705" y="6085176"/>
                  <a:pt x="4603368" y="6072984"/>
                </a:cubicBezTo>
                <a:cubicBezTo>
                  <a:pt x="4576318" y="6060029"/>
                  <a:pt x="4550599" y="6054123"/>
                  <a:pt x="4522596" y="6058123"/>
                </a:cubicBezTo>
                <a:cubicBezTo>
                  <a:pt x="4513260" y="6059457"/>
                  <a:pt x="4501257" y="6067459"/>
                  <a:pt x="4497068" y="6075649"/>
                </a:cubicBezTo>
                <a:cubicBezTo>
                  <a:pt x="4487731" y="6093938"/>
                  <a:pt x="4474969" y="6097178"/>
                  <a:pt x="4457632" y="6090890"/>
                </a:cubicBezTo>
                <a:cubicBezTo>
                  <a:pt x="4442581" y="6085555"/>
                  <a:pt x="4424104" y="6082890"/>
                  <a:pt x="4413817" y="6072601"/>
                </a:cubicBezTo>
                <a:cubicBezTo>
                  <a:pt x="4384668" y="6043455"/>
                  <a:pt x="4347518" y="6042503"/>
                  <a:pt x="4311323" y="6034693"/>
                </a:cubicBezTo>
                <a:cubicBezTo>
                  <a:pt x="4289227" y="6029928"/>
                  <a:pt x="4268649" y="6029738"/>
                  <a:pt x="4246551" y="6032976"/>
                </a:cubicBezTo>
                <a:cubicBezTo>
                  <a:pt x="4198546" y="6040216"/>
                  <a:pt x="4151870" y="6029928"/>
                  <a:pt x="4105766" y="6016784"/>
                </a:cubicBezTo>
                <a:cubicBezTo>
                  <a:pt x="4075285" y="6008022"/>
                  <a:pt x="4044043" y="6002687"/>
                  <a:pt x="4013753" y="5993733"/>
                </a:cubicBezTo>
                <a:cubicBezTo>
                  <a:pt x="3991083" y="5986874"/>
                  <a:pt x="3968414" y="5978682"/>
                  <a:pt x="3947648" y="5967634"/>
                </a:cubicBezTo>
                <a:cubicBezTo>
                  <a:pt x="3917546" y="5951440"/>
                  <a:pt x="3891259" y="5927055"/>
                  <a:pt x="3852966" y="5933533"/>
                </a:cubicBezTo>
                <a:cubicBezTo>
                  <a:pt x="3819245" y="5939247"/>
                  <a:pt x="3788766" y="5927247"/>
                  <a:pt x="3757902" y="5915816"/>
                </a:cubicBezTo>
                <a:cubicBezTo>
                  <a:pt x="3735231" y="5907434"/>
                  <a:pt x="3712565" y="5898859"/>
                  <a:pt x="3689131" y="5893526"/>
                </a:cubicBezTo>
                <a:cubicBezTo>
                  <a:pt x="3661315" y="5887239"/>
                  <a:pt x="3629882" y="5889907"/>
                  <a:pt x="3605116" y="5878285"/>
                </a:cubicBezTo>
                <a:cubicBezTo>
                  <a:pt x="3579206" y="5866093"/>
                  <a:pt x="3557682" y="5874285"/>
                  <a:pt x="3534629" y="5877715"/>
                </a:cubicBezTo>
                <a:cubicBezTo>
                  <a:pt x="3497862" y="5883049"/>
                  <a:pt x="3461282" y="5892955"/>
                  <a:pt x="3424135" y="5880382"/>
                </a:cubicBezTo>
                <a:cubicBezTo>
                  <a:pt x="3378986" y="5865141"/>
                  <a:pt x="3334216" y="5848758"/>
                  <a:pt x="3288877" y="5834280"/>
                </a:cubicBezTo>
                <a:cubicBezTo>
                  <a:pt x="3271348" y="5828753"/>
                  <a:pt x="3252492" y="5826467"/>
                  <a:pt x="3234202" y="5823991"/>
                </a:cubicBezTo>
                <a:cubicBezTo>
                  <a:pt x="3216867" y="5821895"/>
                  <a:pt x="3196102" y="5827230"/>
                  <a:pt x="3182763" y="5819229"/>
                </a:cubicBezTo>
                <a:cubicBezTo>
                  <a:pt x="3148472" y="5798655"/>
                  <a:pt x="3113231" y="5788558"/>
                  <a:pt x="3073604" y="5788558"/>
                </a:cubicBezTo>
                <a:cubicBezTo>
                  <a:pt x="3058743" y="5788558"/>
                  <a:pt x="3044264" y="5779984"/>
                  <a:pt x="3029216" y="5778459"/>
                </a:cubicBezTo>
                <a:cubicBezTo>
                  <a:pt x="3008639" y="5776555"/>
                  <a:pt x="2985016" y="5771411"/>
                  <a:pt x="2967110" y="5778651"/>
                </a:cubicBezTo>
                <a:cubicBezTo>
                  <a:pt x="2925008" y="5795797"/>
                  <a:pt x="2890910" y="5781507"/>
                  <a:pt x="2854140" y="5764553"/>
                </a:cubicBezTo>
                <a:cubicBezTo>
                  <a:pt x="2817943" y="5747789"/>
                  <a:pt x="2779842" y="5734455"/>
                  <a:pt x="2741360" y="5723403"/>
                </a:cubicBezTo>
                <a:cubicBezTo>
                  <a:pt x="2726882" y="5719403"/>
                  <a:pt x="2709548" y="5726072"/>
                  <a:pt x="2693543" y="5727405"/>
                </a:cubicBezTo>
                <a:cubicBezTo>
                  <a:pt x="2687827" y="5727786"/>
                  <a:pt x="2681540" y="5728358"/>
                  <a:pt x="2676398" y="5726453"/>
                </a:cubicBezTo>
                <a:cubicBezTo>
                  <a:pt x="2626677" y="5708163"/>
                  <a:pt x="2576191" y="5694257"/>
                  <a:pt x="2522279" y="5703782"/>
                </a:cubicBezTo>
                <a:cubicBezTo>
                  <a:pt x="2517327" y="5704735"/>
                  <a:pt x="2511800" y="5702639"/>
                  <a:pt x="2506847" y="5701305"/>
                </a:cubicBezTo>
                <a:cubicBezTo>
                  <a:pt x="2482652" y="5694447"/>
                  <a:pt x="2459029" y="5683589"/>
                  <a:pt x="2434456" y="5681112"/>
                </a:cubicBezTo>
                <a:cubicBezTo>
                  <a:pt x="2373874" y="5675016"/>
                  <a:pt x="2312915" y="5672538"/>
                  <a:pt x="2251948" y="5668538"/>
                </a:cubicBezTo>
                <a:cubicBezTo>
                  <a:pt x="2248138" y="5668349"/>
                  <a:pt x="2244137" y="5668349"/>
                  <a:pt x="2240710" y="5667014"/>
                </a:cubicBezTo>
                <a:cubicBezTo>
                  <a:pt x="2218229" y="5658822"/>
                  <a:pt x="2198608" y="5661490"/>
                  <a:pt x="2179556" y="5677111"/>
                </a:cubicBezTo>
                <a:cubicBezTo>
                  <a:pt x="2171173" y="5683969"/>
                  <a:pt x="2159743" y="5687589"/>
                  <a:pt x="2149267" y="5691399"/>
                </a:cubicBezTo>
                <a:cubicBezTo>
                  <a:pt x="2133834" y="5697115"/>
                  <a:pt x="2118023" y="5702639"/>
                  <a:pt x="2102021" y="5706259"/>
                </a:cubicBezTo>
                <a:cubicBezTo>
                  <a:pt x="2086208" y="5709688"/>
                  <a:pt x="2069254" y="5714449"/>
                  <a:pt x="2054013" y="5711784"/>
                </a:cubicBezTo>
                <a:cubicBezTo>
                  <a:pt x="2026581" y="5707022"/>
                  <a:pt x="2000479" y="5696353"/>
                  <a:pt x="1973429" y="5689303"/>
                </a:cubicBezTo>
                <a:cubicBezTo>
                  <a:pt x="1964094" y="5686826"/>
                  <a:pt x="1953806" y="5687209"/>
                  <a:pt x="1944092" y="5687017"/>
                </a:cubicBezTo>
                <a:cubicBezTo>
                  <a:pt x="1921800" y="5686447"/>
                  <a:pt x="1898940" y="5691971"/>
                  <a:pt x="1878748" y="5676159"/>
                </a:cubicBezTo>
                <a:cubicBezTo>
                  <a:pt x="1860079" y="5661299"/>
                  <a:pt x="1841216" y="5665680"/>
                  <a:pt x="1821596" y="5676920"/>
                </a:cubicBezTo>
                <a:cubicBezTo>
                  <a:pt x="1807497" y="5684922"/>
                  <a:pt x="1791496" y="5691209"/>
                  <a:pt x="1775684" y="5694257"/>
                </a:cubicBezTo>
                <a:cubicBezTo>
                  <a:pt x="1753965" y="5698447"/>
                  <a:pt x="1732439" y="5700163"/>
                  <a:pt x="1709006" y="5697685"/>
                </a:cubicBezTo>
                <a:cubicBezTo>
                  <a:pt x="1692431" y="5695971"/>
                  <a:pt x="1678904" y="5695209"/>
                  <a:pt x="1665950" y="5685113"/>
                </a:cubicBezTo>
                <a:cubicBezTo>
                  <a:pt x="1663856" y="5683589"/>
                  <a:pt x="1660046" y="5683207"/>
                  <a:pt x="1657188" y="5683399"/>
                </a:cubicBezTo>
                <a:cubicBezTo>
                  <a:pt x="1619658" y="5686637"/>
                  <a:pt x="1582510" y="5684922"/>
                  <a:pt x="1544598" y="5682634"/>
                </a:cubicBezTo>
                <a:cubicBezTo>
                  <a:pt x="1496403" y="5679589"/>
                  <a:pt x="1445725" y="5688541"/>
                  <a:pt x="1404006" y="5720546"/>
                </a:cubicBezTo>
                <a:cubicBezTo>
                  <a:pt x="1397909" y="5725310"/>
                  <a:pt x="1388765" y="5727405"/>
                  <a:pt x="1380762" y="5728549"/>
                </a:cubicBezTo>
                <a:cubicBezTo>
                  <a:pt x="1343044" y="5733501"/>
                  <a:pt x="1305132" y="5736930"/>
                  <a:pt x="1267411" y="5742455"/>
                </a:cubicBezTo>
                <a:cubicBezTo>
                  <a:pt x="1246837" y="5745503"/>
                  <a:pt x="1225310" y="5748170"/>
                  <a:pt x="1206641" y="5756553"/>
                </a:cubicBezTo>
                <a:cubicBezTo>
                  <a:pt x="1188354" y="5764743"/>
                  <a:pt x="1173681" y="5774459"/>
                  <a:pt x="1162823" y="5757315"/>
                </a:cubicBezTo>
                <a:cubicBezTo>
                  <a:pt x="1143394" y="5766459"/>
                  <a:pt x="1126437" y="5774080"/>
                  <a:pt x="1109865" y="5782270"/>
                </a:cubicBezTo>
                <a:cubicBezTo>
                  <a:pt x="1103767" y="5785318"/>
                  <a:pt x="1098623" y="5790272"/>
                  <a:pt x="1092527" y="5793130"/>
                </a:cubicBezTo>
                <a:cubicBezTo>
                  <a:pt x="1086048" y="5796178"/>
                  <a:pt x="1078810" y="5798082"/>
                  <a:pt x="1071762" y="5799607"/>
                </a:cubicBezTo>
                <a:cubicBezTo>
                  <a:pt x="1040327" y="5806465"/>
                  <a:pt x="1008894" y="5812751"/>
                  <a:pt x="977653" y="5820182"/>
                </a:cubicBezTo>
                <a:cubicBezTo>
                  <a:pt x="971554" y="5821705"/>
                  <a:pt x="966411" y="5827801"/>
                  <a:pt x="960887" y="5831801"/>
                </a:cubicBezTo>
                <a:cubicBezTo>
                  <a:pt x="957266" y="5834470"/>
                  <a:pt x="953648" y="5838470"/>
                  <a:pt x="949646" y="5839042"/>
                </a:cubicBezTo>
                <a:cubicBezTo>
                  <a:pt x="919165" y="5843614"/>
                  <a:pt x="888877" y="5848949"/>
                  <a:pt x="858205" y="5851234"/>
                </a:cubicBezTo>
                <a:cubicBezTo>
                  <a:pt x="832486" y="5853138"/>
                  <a:pt x="807719" y="5852568"/>
                  <a:pt x="801053" y="5885715"/>
                </a:cubicBezTo>
                <a:cubicBezTo>
                  <a:pt x="799909" y="5891432"/>
                  <a:pt x="791717" y="5897528"/>
                  <a:pt x="785432" y="5900384"/>
                </a:cubicBezTo>
                <a:cubicBezTo>
                  <a:pt x="767524" y="5908576"/>
                  <a:pt x="748471" y="5914101"/>
                  <a:pt x="730754" y="5922482"/>
                </a:cubicBezTo>
                <a:cubicBezTo>
                  <a:pt x="672650" y="5950488"/>
                  <a:pt x="611880" y="5968205"/>
                  <a:pt x="546917" y="5964966"/>
                </a:cubicBezTo>
                <a:cubicBezTo>
                  <a:pt x="526724" y="5964014"/>
                  <a:pt x="507102" y="5953726"/>
                  <a:pt x="494337" y="5949915"/>
                </a:cubicBezTo>
                <a:cubicBezTo>
                  <a:pt x="457572" y="5964966"/>
                  <a:pt x="426709" y="5979445"/>
                  <a:pt x="394511" y="5990303"/>
                </a:cubicBezTo>
                <a:cubicBezTo>
                  <a:pt x="366127" y="6000019"/>
                  <a:pt x="336408" y="6006115"/>
                  <a:pt x="307259" y="6013163"/>
                </a:cubicBezTo>
                <a:cubicBezTo>
                  <a:pt x="296590" y="6015832"/>
                  <a:pt x="285732" y="6017355"/>
                  <a:pt x="274873" y="6018690"/>
                </a:cubicBezTo>
                <a:cubicBezTo>
                  <a:pt x="240965" y="6022880"/>
                  <a:pt x="205529" y="6012784"/>
                  <a:pt x="172384" y="6028786"/>
                </a:cubicBezTo>
                <a:cubicBezTo>
                  <a:pt x="155046" y="6037168"/>
                  <a:pt x="137898" y="6047265"/>
                  <a:pt x="119613" y="6051647"/>
                </a:cubicBezTo>
                <a:cubicBezTo>
                  <a:pt x="99990" y="6056409"/>
                  <a:pt x="80794" y="6063839"/>
                  <a:pt x="61197" y="6069150"/>
                </a:cubicBezTo>
                <a:lnTo>
                  <a:pt x="544" y="6073921"/>
                </a:lnTo>
                <a:lnTo>
                  <a:pt x="544" y="5946682"/>
                </a:lnTo>
                <a:lnTo>
                  <a:pt x="0" y="5946682"/>
                </a:lnTo>
                <a:lnTo>
                  <a:pt x="0" y="1335314"/>
                </a:lnTo>
                <a:lnTo>
                  <a:pt x="0" y="873938"/>
                </a:lnTo>
                <a:close/>
              </a:path>
            </a:pathLst>
          </a:custGeom>
          <a:effectLst>
            <a:outerShdw blurRad="381000" dist="152400" dir="5400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52769E-B9F0-4068-A645-5BBEF16E9C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8" y="3296010"/>
            <a:ext cx="9143592" cy="2849976"/>
            <a:chOff x="476" y="-3923157"/>
            <a:chExt cx="10667524" cy="2493729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E12D6AD-7096-45BB-9C02-468B2704C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6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9953252-97DE-4766-B2F6-E4FDA2FDA6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7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C4159E6B-FA74-4285-A86B-B9CBF6ED05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1000" y="6134677"/>
            <a:ext cx="6347714" cy="674024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20C59577-0483-4326-AFB8-79C96DE9B657}"/>
              </a:ext>
            </a:extLst>
          </p:cNvPr>
          <p:cNvSpPr txBox="1">
            <a:spLocks/>
          </p:cNvSpPr>
          <p:nvPr/>
        </p:nvSpPr>
        <p:spPr>
          <a:xfrm>
            <a:off x="914400" y="6232365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C611B0D-C527-4051-A19C-D932B08A1532}"/>
              </a:ext>
            </a:extLst>
          </p:cNvPr>
          <p:cNvSpPr txBox="1">
            <a:spLocks/>
          </p:cNvSpPr>
          <p:nvPr/>
        </p:nvSpPr>
        <p:spPr>
          <a:xfrm>
            <a:off x="5870480" y="5842844"/>
            <a:ext cx="3540570" cy="12083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Start Marching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Back In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6" b="8986"/>
          <a:stretch/>
        </p:blipFill>
        <p:spPr>
          <a:xfrm>
            <a:off x="1822587" y="304800"/>
            <a:ext cx="7294959" cy="4419600"/>
          </a:xfrm>
        </p:spPr>
      </p:pic>
      <p:sp>
        <p:nvSpPr>
          <p:cNvPr id="14340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/>
              <a:t>4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1FFE60F-25B5-42B0-BFE8-5765D9C5EEF0}"/>
              </a:ext>
            </a:extLst>
          </p:cNvPr>
          <p:cNvSpPr txBox="1">
            <a:spLocks/>
          </p:cNvSpPr>
          <p:nvPr/>
        </p:nvSpPr>
        <p:spPr>
          <a:xfrm>
            <a:off x="533400" y="4724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r="5499"/>
          <a:stretch/>
        </p:blipFill>
        <p:spPr>
          <a:xfrm>
            <a:off x="-1123" y="2994"/>
            <a:ext cx="9143980" cy="6856718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5816A91-EFDC-4FBB-93B6-03CA025835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8600" y="22557"/>
            <a:ext cx="6347714" cy="674024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208BFF59-876A-4873-B32F-4D7EF7026854}"/>
              </a:ext>
            </a:extLst>
          </p:cNvPr>
          <p:cNvSpPr txBox="1">
            <a:spLocks/>
          </p:cNvSpPr>
          <p:nvPr/>
        </p:nvSpPr>
        <p:spPr>
          <a:xfrm>
            <a:off x="685800" y="762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D9FC6AC-4A12-4825-8ABE-0732B8EF4D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" r="6783"/>
          <a:stretch/>
        </p:blipFill>
        <p:spPr>
          <a:xfrm>
            <a:off x="20" y="10"/>
            <a:ext cx="8896993" cy="6857990"/>
          </a:xfrm>
          <a:custGeom>
            <a:avLst/>
            <a:gdLst/>
            <a:ahLst/>
            <a:cxnLst/>
            <a:rect l="l" t="t" r="r" b="b"/>
            <a:pathLst>
              <a:path w="11862683" h="6858000">
                <a:moveTo>
                  <a:pt x="0" y="0"/>
                </a:moveTo>
                <a:lnTo>
                  <a:pt x="4038600" y="0"/>
                </a:lnTo>
                <a:lnTo>
                  <a:pt x="4114800" y="0"/>
                </a:lnTo>
                <a:lnTo>
                  <a:pt x="4282294" y="0"/>
                </a:lnTo>
                <a:lnTo>
                  <a:pt x="6139260" y="0"/>
                </a:lnTo>
                <a:lnTo>
                  <a:pt x="6362810" y="0"/>
                </a:lnTo>
                <a:lnTo>
                  <a:pt x="7272221" y="0"/>
                </a:lnTo>
                <a:lnTo>
                  <a:pt x="10815342" y="0"/>
                </a:lnTo>
                <a:cubicBezTo>
                  <a:pt x="10709672" y="35571"/>
                  <a:pt x="10607020" y="78255"/>
                  <a:pt x="10501350" y="110269"/>
                </a:cubicBezTo>
                <a:cubicBezTo>
                  <a:pt x="10516447" y="145839"/>
                  <a:pt x="10531542" y="138725"/>
                  <a:pt x="10546639" y="135168"/>
                </a:cubicBezTo>
                <a:cubicBezTo>
                  <a:pt x="10637212" y="120941"/>
                  <a:pt x="10730806" y="110269"/>
                  <a:pt x="10818360" y="71141"/>
                </a:cubicBezTo>
                <a:cubicBezTo>
                  <a:pt x="10839496" y="64027"/>
                  <a:pt x="10863648" y="64027"/>
                  <a:pt x="10872705" y="88927"/>
                </a:cubicBezTo>
                <a:cubicBezTo>
                  <a:pt x="10887801" y="124497"/>
                  <a:pt x="10866668" y="145839"/>
                  <a:pt x="10845532" y="163625"/>
                </a:cubicBezTo>
                <a:cubicBezTo>
                  <a:pt x="10809304" y="195638"/>
                  <a:pt x="10767036" y="188525"/>
                  <a:pt x="10727787" y="192082"/>
                </a:cubicBezTo>
                <a:cubicBezTo>
                  <a:pt x="10619098" y="209867"/>
                  <a:pt x="10567772" y="259665"/>
                  <a:pt x="10543619" y="373491"/>
                </a:cubicBezTo>
                <a:cubicBezTo>
                  <a:pt x="10637212" y="327250"/>
                  <a:pt x="10730806" y="384162"/>
                  <a:pt x="10821380" y="352148"/>
                </a:cubicBezTo>
                <a:cubicBezTo>
                  <a:pt x="10845532" y="345034"/>
                  <a:pt x="10881763" y="355706"/>
                  <a:pt x="10869686" y="394834"/>
                </a:cubicBezTo>
                <a:cubicBezTo>
                  <a:pt x="10857610" y="430405"/>
                  <a:pt x="10818360" y="458860"/>
                  <a:pt x="10887801" y="451747"/>
                </a:cubicBezTo>
                <a:cubicBezTo>
                  <a:pt x="10939127" y="448189"/>
                  <a:pt x="10954222" y="405504"/>
                  <a:pt x="10969318" y="359262"/>
                </a:cubicBezTo>
                <a:cubicBezTo>
                  <a:pt x="10981394" y="334364"/>
                  <a:pt x="11014605" y="320135"/>
                  <a:pt x="11038758" y="334364"/>
                </a:cubicBezTo>
                <a:cubicBezTo>
                  <a:pt x="11068949" y="348592"/>
                  <a:pt x="11059892" y="387720"/>
                  <a:pt x="11059892" y="416176"/>
                </a:cubicBezTo>
                <a:cubicBezTo>
                  <a:pt x="11062912" y="469532"/>
                  <a:pt x="11038758" y="494431"/>
                  <a:pt x="10996491" y="505101"/>
                </a:cubicBezTo>
                <a:cubicBezTo>
                  <a:pt x="10945164" y="519330"/>
                  <a:pt x="10893840" y="537116"/>
                  <a:pt x="10827418" y="558458"/>
                </a:cubicBezTo>
                <a:cubicBezTo>
                  <a:pt x="10899878" y="594028"/>
                  <a:pt x="10954222" y="586915"/>
                  <a:pt x="11008566" y="558458"/>
                </a:cubicBezTo>
                <a:cubicBezTo>
                  <a:pt x="11074988" y="526444"/>
                  <a:pt x="11162542" y="483759"/>
                  <a:pt x="11216886" y="522887"/>
                </a:cubicBezTo>
                <a:cubicBezTo>
                  <a:pt x="11298403" y="579800"/>
                  <a:pt x="11364824" y="544229"/>
                  <a:pt x="11437284" y="533558"/>
                </a:cubicBezTo>
                <a:cubicBezTo>
                  <a:pt x="11588242" y="512216"/>
                  <a:pt x="11494648" y="480203"/>
                  <a:pt x="11645605" y="462417"/>
                </a:cubicBezTo>
                <a:cubicBezTo>
                  <a:pt x="11705988" y="455303"/>
                  <a:pt x="11769390" y="426847"/>
                  <a:pt x="11856944" y="465975"/>
                </a:cubicBezTo>
                <a:cubicBezTo>
                  <a:pt x="11461437" y="672284"/>
                  <a:pt x="11274250" y="658055"/>
                  <a:pt x="10921012" y="910606"/>
                </a:cubicBezTo>
                <a:cubicBezTo>
                  <a:pt x="10936107" y="935506"/>
                  <a:pt x="10951202" y="924835"/>
                  <a:pt x="10966299" y="921277"/>
                </a:cubicBezTo>
                <a:cubicBezTo>
                  <a:pt x="10990452" y="917720"/>
                  <a:pt x="11020644" y="903491"/>
                  <a:pt x="11026682" y="949734"/>
                </a:cubicBezTo>
                <a:cubicBezTo>
                  <a:pt x="11029702" y="985305"/>
                  <a:pt x="11011585" y="1003089"/>
                  <a:pt x="10981394" y="1006647"/>
                </a:cubicBezTo>
                <a:cubicBezTo>
                  <a:pt x="10893840" y="1020875"/>
                  <a:pt x="10815342" y="1070674"/>
                  <a:pt x="10736844" y="1113358"/>
                </a:cubicBezTo>
                <a:cubicBezTo>
                  <a:pt x="10700615" y="1131144"/>
                  <a:pt x="10661366" y="1156043"/>
                  <a:pt x="10676462" y="1220069"/>
                </a:cubicBezTo>
                <a:cubicBezTo>
                  <a:pt x="10706652" y="1237855"/>
                  <a:pt x="10727787" y="1212955"/>
                  <a:pt x="10751940" y="1209399"/>
                </a:cubicBezTo>
                <a:cubicBezTo>
                  <a:pt x="10776093" y="1205842"/>
                  <a:pt x="10833457" y="1220069"/>
                  <a:pt x="10818360" y="1230741"/>
                </a:cubicBezTo>
                <a:cubicBezTo>
                  <a:pt x="10748920" y="1269868"/>
                  <a:pt x="10875724" y="1365909"/>
                  <a:pt x="10791190" y="1365909"/>
                </a:cubicBezTo>
                <a:cubicBezTo>
                  <a:pt x="10652309" y="1365909"/>
                  <a:pt x="10576830" y="1536647"/>
                  <a:pt x="10443988" y="1540204"/>
                </a:cubicBezTo>
                <a:cubicBezTo>
                  <a:pt x="10422854" y="1540204"/>
                  <a:pt x="10413797" y="1572219"/>
                  <a:pt x="10413797" y="1597117"/>
                </a:cubicBezTo>
                <a:cubicBezTo>
                  <a:pt x="10413797" y="1629132"/>
                  <a:pt x="10434930" y="1632688"/>
                  <a:pt x="10456064" y="1636245"/>
                </a:cubicBezTo>
                <a:cubicBezTo>
                  <a:pt x="10489275" y="1639802"/>
                  <a:pt x="10525504" y="1597117"/>
                  <a:pt x="10567772" y="1657587"/>
                </a:cubicBezTo>
                <a:cubicBezTo>
                  <a:pt x="10489275" y="1693158"/>
                  <a:pt x="10407758" y="1728729"/>
                  <a:pt x="10410777" y="1849668"/>
                </a:cubicBezTo>
                <a:cubicBezTo>
                  <a:pt x="10410777" y="1881683"/>
                  <a:pt x="10377566" y="1895910"/>
                  <a:pt x="10353413" y="1903025"/>
                </a:cubicBezTo>
                <a:cubicBezTo>
                  <a:pt x="10311146" y="1917252"/>
                  <a:pt x="10277935" y="1938595"/>
                  <a:pt x="10253782" y="1984836"/>
                </a:cubicBezTo>
                <a:cubicBezTo>
                  <a:pt x="10253782" y="1995507"/>
                  <a:pt x="10253782" y="2002622"/>
                  <a:pt x="10253782" y="2013292"/>
                </a:cubicBezTo>
                <a:cubicBezTo>
                  <a:pt x="10259820" y="2123562"/>
                  <a:pt x="10320202" y="2120004"/>
                  <a:pt x="10386624" y="2102219"/>
                </a:cubicBezTo>
                <a:cubicBezTo>
                  <a:pt x="10465122" y="2080877"/>
                  <a:pt x="10543619" y="2038192"/>
                  <a:pt x="10628156" y="2077320"/>
                </a:cubicBezTo>
                <a:cubicBezTo>
                  <a:pt x="10510408" y="2130676"/>
                  <a:pt x="10380586" y="2134233"/>
                  <a:pt x="10271896" y="2208931"/>
                </a:cubicBezTo>
                <a:cubicBezTo>
                  <a:pt x="10676462" y="2223159"/>
                  <a:pt x="11032720" y="1984836"/>
                  <a:pt x="11425208" y="1892353"/>
                </a:cubicBezTo>
                <a:cubicBezTo>
                  <a:pt x="11413131" y="1952823"/>
                  <a:pt x="11379920" y="1967051"/>
                  <a:pt x="11352748" y="1974165"/>
                </a:cubicBezTo>
                <a:cubicBezTo>
                  <a:pt x="11207830" y="2020407"/>
                  <a:pt x="11081026" y="2112891"/>
                  <a:pt x="10948184" y="2191146"/>
                </a:cubicBezTo>
                <a:cubicBezTo>
                  <a:pt x="10893840" y="2223159"/>
                  <a:pt x="10854590" y="2258731"/>
                  <a:pt x="10833457" y="2326314"/>
                </a:cubicBezTo>
                <a:cubicBezTo>
                  <a:pt x="10815342" y="2390340"/>
                  <a:pt x="10779112" y="2418796"/>
                  <a:pt x="10712690" y="2401012"/>
                </a:cubicBezTo>
                <a:cubicBezTo>
                  <a:pt x="10658346" y="2386784"/>
                  <a:pt x="10600982" y="2393898"/>
                  <a:pt x="10543619" y="2401012"/>
                </a:cubicBezTo>
                <a:cubicBezTo>
                  <a:pt x="10480218" y="2408126"/>
                  <a:pt x="10407758" y="2479267"/>
                  <a:pt x="10422854" y="2518395"/>
                </a:cubicBezTo>
                <a:cubicBezTo>
                  <a:pt x="10453044" y="2582422"/>
                  <a:pt x="10504370" y="2550408"/>
                  <a:pt x="10546639" y="2543294"/>
                </a:cubicBezTo>
                <a:cubicBezTo>
                  <a:pt x="10597964" y="2536181"/>
                  <a:pt x="10691556" y="2518395"/>
                  <a:pt x="10691556" y="2525509"/>
                </a:cubicBezTo>
                <a:cubicBezTo>
                  <a:pt x="10724768" y="2685576"/>
                  <a:pt x="10800246" y="2564636"/>
                  <a:pt x="10854590" y="2564636"/>
                </a:cubicBezTo>
                <a:cubicBezTo>
                  <a:pt x="10905916" y="2564636"/>
                  <a:pt x="10957241" y="2546851"/>
                  <a:pt x="11005548" y="2532623"/>
                </a:cubicBezTo>
                <a:cubicBezTo>
                  <a:pt x="11068949" y="2514837"/>
                  <a:pt x="11126312" y="2546851"/>
                  <a:pt x="11186696" y="2553965"/>
                </a:cubicBezTo>
                <a:cubicBezTo>
                  <a:pt x="11241040" y="2561080"/>
                  <a:pt x="11210850" y="2653563"/>
                  <a:pt x="11244060" y="2692689"/>
                </a:cubicBezTo>
                <a:cubicBezTo>
                  <a:pt x="11250097" y="2703362"/>
                  <a:pt x="11256136" y="2703362"/>
                  <a:pt x="11262174" y="2703362"/>
                </a:cubicBezTo>
                <a:cubicBezTo>
                  <a:pt x="11280289" y="2980812"/>
                  <a:pt x="11597299" y="2913227"/>
                  <a:pt x="11597299" y="2923898"/>
                </a:cubicBezTo>
                <a:cubicBezTo>
                  <a:pt x="11624471" y="2941684"/>
                  <a:pt x="11657682" y="2899000"/>
                  <a:pt x="11690892" y="2941684"/>
                </a:cubicBezTo>
                <a:cubicBezTo>
                  <a:pt x="11548993" y="3137322"/>
                  <a:pt x="11331614" y="3183563"/>
                  <a:pt x="11138390" y="3329402"/>
                </a:cubicBezTo>
                <a:cubicBezTo>
                  <a:pt x="11298403" y="3379202"/>
                  <a:pt x="11391998" y="3208463"/>
                  <a:pt x="11509744" y="3229805"/>
                </a:cubicBezTo>
                <a:cubicBezTo>
                  <a:pt x="11567107" y="3283162"/>
                  <a:pt x="11395016" y="3368530"/>
                  <a:pt x="11561068" y="3393429"/>
                </a:cubicBezTo>
                <a:cubicBezTo>
                  <a:pt x="11488610" y="3439672"/>
                  <a:pt x="11437284" y="3485914"/>
                  <a:pt x="11385959" y="3539269"/>
                </a:cubicBezTo>
                <a:cubicBezTo>
                  <a:pt x="11298403" y="3635309"/>
                  <a:pt x="11280289" y="3699337"/>
                  <a:pt x="11322556" y="3827390"/>
                </a:cubicBezTo>
                <a:cubicBezTo>
                  <a:pt x="11349730" y="3912759"/>
                  <a:pt x="11388978" y="3991015"/>
                  <a:pt x="11352748" y="4090612"/>
                </a:cubicBezTo>
                <a:cubicBezTo>
                  <a:pt x="11328595" y="4158196"/>
                  <a:pt x="11337653" y="4204438"/>
                  <a:pt x="11428226" y="4172424"/>
                </a:cubicBezTo>
                <a:cubicBezTo>
                  <a:pt x="11524840" y="4140411"/>
                  <a:pt x="11561068" y="4200882"/>
                  <a:pt x="11536915" y="4321821"/>
                </a:cubicBezTo>
                <a:cubicBezTo>
                  <a:pt x="11521821" y="4400076"/>
                  <a:pt x="11536915" y="4424975"/>
                  <a:pt x="11603338" y="4414305"/>
                </a:cubicBezTo>
                <a:cubicBezTo>
                  <a:pt x="11675796" y="4403633"/>
                  <a:pt x="11745236" y="4353835"/>
                  <a:pt x="11835811" y="4378734"/>
                </a:cubicBezTo>
                <a:cubicBezTo>
                  <a:pt x="11763352" y="4521016"/>
                  <a:pt x="11609374" y="4478331"/>
                  <a:pt x="11524840" y="4613499"/>
                </a:cubicBezTo>
                <a:cubicBezTo>
                  <a:pt x="11624471" y="4613499"/>
                  <a:pt x="11702969" y="4613499"/>
                  <a:pt x="11775427" y="4585042"/>
                </a:cubicBezTo>
                <a:cubicBezTo>
                  <a:pt x="11805619" y="4574373"/>
                  <a:pt x="11838830" y="4560144"/>
                  <a:pt x="11856944" y="4602828"/>
                </a:cubicBezTo>
                <a:cubicBezTo>
                  <a:pt x="11878080" y="4652628"/>
                  <a:pt x="11835811" y="4670412"/>
                  <a:pt x="11811658" y="4677526"/>
                </a:cubicBezTo>
                <a:cubicBezTo>
                  <a:pt x="11742216" y="4702425"/>
                  <a:pt x="11687874" y="4759339"/>
                  <a:pt x="11627490" y="4805580"/>
                </a:cubicBezTo>
                <a:cubicBezTo>
                  <a:pt x="11497668" y="4905177"/>
                  <a:pt x="11355767" y="4990547"/>
                  <a:pt x="11247078" y="5154171"/>
                </a:cubicBezTo>
                <a:cubicBezTo>
                  <a:pt x="11382940" y="5111487"/>
                  <a:pt x="11485590" y="5011889"/>
                  <a:pt x="11615414" y="4994104"/>
                </a:cubicBezTo>
                <a:cubicBezTo>
                  <a:pt x="11503704" y="5143500"/>
                  <a:pt x="11361806" y="5243097"/>
                  <a:pt x="11228964" y="5353367"/>
                </a:cubicBezTo>
                <a:cubicBezTo>
                  <a:pt x="11189714" y="5385379"/>
                  <a:pt x="11150466" y="5406721"/>
                  <a:pt x="11144428" y="5474306"/>
                </a:cubicBezTo>
                <a:cubicBezTo>
                  <a:pt x="11126312" y="5605917"/>
                  <a:pt x="11078008" y="5712629"/>
                  <a:pt x="10969318" y="5769542"/>
                </a:cubicBezTo>
                <a:cubicBezTo>
                  <a:pt x="10969318" y="5769542"/>
                  <a:pt x="10975356" y="5790884"/>
                  <a:pt x="10978374" y="5801555"/>
                </a:cubicBezTo>
                <a:cubicBezTo>
                  <a:pt x="11044797" y="5805112"/>
                  <a:pt x="11096122" y="5726858"/>
                  <a:pt x="11177639" y="5755314"/>
                </a:cubicBezTo>
                <a:cubicBezTo>
                  <a:pt x="11096122" y="5862025"/>
                  <a:pt x="11029702" y="5954508"/>
                  <a:pt x="10917992" y="6004307"/>
                </a:cubicBezTo>
                <a:cubicBezTo>
                  <a:pt x="10827418" y="6043434"/>
                  <a:pt x="10715710" y="6068335"/>
                  <a:pt x="10649289" y="6196388"/>
                </a:cubicBezTo>
                <a:cubicBezTo>
                  <a:pt x="10724768" y="6221287"/>
                  <a:pt x="10782132" y="6189274"/>
                  <a:pt x="10839496" y="6167932"/>
                </a:cubicBezTo>
                <a:cubicBezTo>
                  <a:pt x="10927050" y="6132361"/>
                  <a:pt x="11014605" y="6093234"/>
                  <a:pt x="11102160" y="6057663"/>
                </a:cubicBezTo>
                <a:cubicBezTo>
                  <a:pt x="11135372" y="6043434"/>
                  <a:pt x="11171600" y="6036320"/>
                  <a:pt x="11192734" y="6100347"/>
                </a:cubicBezTo>
                <a:cubicBezTo>
                  <a:pt x="11081026" y="6114575"/>
                  <a:pt x="11014605" y="6199945"/>
                  <a:pt x="10945164" y="6281757"/>
                </a:cubicBezTo>
                <a:cubicBezTo>
                  <a:pt x="10905916" y="6327999"/>
                  <a:pt x="10872705" y="6388469"/>
                  <a:pt x="10803265" y="6367127"/>
                </a:cubicBezTo>
                <a:cubicBezTo>
                  <a:pt x="10767036" y="6356456"/>
                  <a:pt x="10742882" y="6388469"/>
                  <a:pt x="10745901" y="6431153"/>
                </a:cubicBezTo>
                <a:cubicBezTo>
                  <a:pt x="10760998" y="6580550"/>
                  <a:pt x="10673442" y="6630349"/>
                  <a:pt x="10582868" y="6658805"/>
                </a:cubicBezTo>
                <a:cubicBezTo>
                  <a:pt x="10450026" y="6701489"/>
                  <a:pt x="10332280" y="6786859"/>
                  <a:pt x="10208496" y="6858000"/>
                </a:cubicBezTo>
                <a:lnTo>
                  <a:pt x="7272221" y="6858000"/>
                </a:lnTo>
                <a:lnTo>
                  <a:pt x="6362810" y="6858000"/>
                </a:lnTo>
                <a:lnTo>
                  <a:pt x="6139260" y="6858000"/>
                </a:lnTo>
                <a:lnTo>
                  <a:pt x="4282294" y="6858000"/>
                </a:lnTo>
                <a:lnTo>
                  <a:pt x="4114800" y="685800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411A28D-5E13-4CB2-8530-B060AE08E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62600" y="5603279"/>
            <a:ext cx="6347714" cy="674024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F937B27-FBF0-41E1-8E88-C550B1851F94}"/>
              </a:ext>
            </a:extLst>
          </p:cNvPr>
          <p:cNvSpPr txBox="1">
            <a:spLocks/>
          </p:cNvSpPr>
          <p:nvPr/>
        </p:nvSpPr>
        <p:spPr>
          <a:xfrm>
            <a:off x="3962400" y="6248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7" b="-2"/>
          <a:stretch/>
        </p:blipFill>
        <p:spPr>
          <a:xfrm>
            <a:off x="457200" y="282174"/>
            <a:ext cx="8661401" cy="6214534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80B20D9-C7BD-4BFB-A421-6833436624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" y="6281990"/>
            <a:ext cx="6347714" cy="674024"/>
          </a:xfrm>
        </p:spPr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6BBC8AE9-47EB-4227-8A48-1F0D5EF734B3}"/>
              </a:ext>
            </a:extLst>
          </p:cNvPr>
          <p:cNvSpPr txBox="1">
            <a:spLocks/>
          </p:cNvSpPr>
          <p:nvPr/>
        </p:nvSpPr>
        <p:spPr>
          <a:xfrm>
            <a:off x="499024" y="6402119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Minute Remaining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" r="6684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06E56BB-C8E6-4F70-B8BF-921C4912D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297716"/>
            <a:ext cx="9144000" cy="64008"/>
          </a:xfrm>
          <a:prstGeom prst="rect">
            <a:avLst/>
          </a:prstGeom>
          <a:solidFill>
            <a:schemeClr val="tx2">
              <a:lumMod val="50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643316-AB20-4DD1-8578-B5D7F033C0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564214" y="3404998"/>
            <a:ext cx="6858002" cy="4800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2199494-E44F-4E0D-8504-2ECB5C34BB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91001" y="5598826"/>
            <a:ext cx="6347714" cy="674024"/>
          </a:xfrm>
        </p:spPr>
        <p:txBody>
          <a:bodyPr/>
          <a:lstStyle/>
          <a:p>
            <a:r>
              <a:rPr lang="en-US" dirty="0"/>
              <a:t>45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70984F4A-817B-466C-9EAF-3F77AE8A7390}"/>
              </a:ext>
            </a:extLst>
          </p:cNvPr>
          <p:cNvSpPr txBox="1">
            <a:spLocks/>
          </p:cNvSpPr>
          <p:nvPr/>
        </p:nvSpPr>
        <p:spPr>
          <a:xfrm>
            <a:off x="4953000" y="5746404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random/>
      </p:transition>
    </mc:Choice>
    <mc:Fallback xmlns="">
      <p:transition spd="slow" advClick="0" advTm="15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EBFDB7D-DD97-44CE-AFFB-458781A3DB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9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5" r="16153" b="-1"/>
          <a:stretch/>
        </p:blipFill>
        <p:spPr>
          <a:xfrm>
            <a:off x="0" y="10"/>
            <a:ext cx="6954671" cy="6857990"/>
          </a:xfrm>
          <a:custGeom>
            <a:avLst/>
            <a:gdLst/>
            <a:ahLst/>
            <a:cxnLst/>
            <a:rect l="l" t="t" r="r" b="b"/>
            <a:pathLst>
              <a:path w="9272922" h="6858000">
                <a:moveTo>
                  <a:pt x="0" y="0"/>
                </a:moveTo>
                <a:lnTo>
                  <a:pt x="1733417" y="0"/>
                </a:lnTo>
                <a:lnTo>
                  <a:pt x="3307976" y="0"/>
                </a:lnTo>
                <a:lnTo>
                  <a:pt x="8126249" y="0"/>
                </a:lnTo>
                <a:lnTo>
                  <a:pt x="8138896" y="31774"/>
                </a:lnTo>
                <a:cubicBezTo>
                  <a:pt x="9193904" y="2682457"/>
                  <a:pt x="9193904" y="2682457"/>
                  <a:pt x="9193904" y="2682457"/>
                </a:cubicBezTo>
                <a:cubicBezTo>
                  <a:pt x="9299262" y="2988100"/>
                  <a:pt x="9299262" y="3446565"/>
                  <a:pt x="9193904" y="3752208"/>
                </a:cubicBezTo>
                <a:cubicBezTo>
                  <a:pt x="8709916" y="4968215"/>
                  <a:pt x="8331802" y="5918220"/>
                  <a:pt x="8036400" y="6660411"/>
                </a:cubicBezTo>
                <a:lnTo>
                  <a:pt x="7957938" y="6857542"/>
                </a:lnTo>
                <a:lnTo>
                  <a:pt x="3307976" y="6857542"/>
                </a:lnTo>
                <a:lnTo>
                  <a:pt x="330797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Freeform 5">
            <a:extLst>
              <a:ext uri="{FF2B5EF4-FFF2-40B4-BE49-F238E27FC236}">
                <a16:creationId xmlns:a16="http://schemas.microsoft.com/office/drawing/2014/main" id="{50F864A1-23CF-4954-887F-3C4458622A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870420" y="1348782"/>
            <a:ext cx="701278" cy="8243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8D313E8C-7457-407E-BDA5-EACA44D38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470495" y="1000124"/>
            <a:ext cx="571626" cy="671915"/>
          </a:xfrm>
          <a:custGeom>
            <a:avLst/>
            <a:gdLst>
              <a:gd name="T0" fmla="*/ 225 w 785"/>
              <a:gd name="T1" fmla="*/ 692 h 692"/>
              <a:gd name="T2" fmla="*/ 177 w 785"/>
              <a:gd name="T3" fmla="*/ 665 h 692"/>
              <a:gd name="T4" fmla="*/ 9 w 785"/>
              <a:gd name="T5" fmla="*/ 374 h 692"/>
              <a:gd name="T6" fmla="*/ 9 w 785"/>
              <a:gd name="T7" fmla="*/ 318 h 692"/>
              <a:gd name="T8" fmla="*/ 177 w 785"/>
              <a:gd name="T9" fmla="*/ 27 h 692"/>
              <a:gd name="T10" fmla="*/ 225 w 785"/>
              <a:gd name="T11" fmla="*/ 0 h 692"/>
              <a:gd name="T12" fmla="*/ 561 w 785"/>
              <a:gd name="T13" fmla="*/ 0 h 692"/>
              <a:gd name="T14" fmla="*/ 609 w 785"/>
              <a:gd name="T15" fmla="*/ 27 h 692"/>
              <a:gd name="T16" fmla="*/ 777 w 785"/>
              <a:gd name="T17" fmla="*/ 318 h 692"/>
              <a:gd name="T18" fmla="*/ 777 w 785"/>
              <a:gd name="T19" fmla="*/ 374 h 692"/>
              <a:gd name="T20" fmla="*/ 609 w 785"/>
              <a:gd name="T21" fmla="*/ 665 h 692"/>
              <a:gd name="T22" fmla="*/ 561 w 785"/>
              <a:gd name="T23" fmla="*/ 692 h 692"/>
              <a:gd name="T24" fmla="*/ 225 w 785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5" h="692">
                <a:moveTo>
                  <a:pt x="225" y="692"/>
                </a:moveTo>
                <a:cubicBezTo>
                  <a:pt x="207" y="692"/>
                  <a:pt x="185" y="680"/>
                  <a:pt x="177" y="665"/>
                </a:cubicBezTo>
                <a:cubicBezTo>
                  <a:pt x="9" y="374"/>
                  <a:pt x="9" y="374"/>
                  <a:pt x="9" y="374"/>
                </a:cubicBezTo>
                <a:cubicBezTo>
                  <a:pt x="0" y="358"/>
                  <a:pt x="0" y="334"/>
                  <a:pt x="9" y="318"/>
                </a:cubicBezTo>
                <a:cubicBezTo>
                  <a:pt x="177" y="27"/>
                  <a:pt x="177" y="27"/>
                  <a:pt x="177" y="27"/>
                </a:cubicBezTo>
                <a:cubicBezTo>
                  <a:pt x="185" y="12"/>
                  <a:pt x="207" y="0"/>
                  <a:pt x="225" y="0"/>
                </a:cubicBezTo>
                <a:cubicBezTo>
                  <a:pt x="561" y="0"/>
                  <a:pt x="561" y="0"/>
                  <a:pt x="561" y="0"/>
                </a:cubicBezTo>
                <a:cubicBezTo>
                  <a:pt x="578" y="0"/>
                  <a:pt x="600" y="12"/>
                  <a:pt x="609" y="27"/>
                </a:cubicBezTo>
                <a:cubicBezTo>
                  <a:pt x="777" y="318"/>
                  <a:pt x="777" y="318"/>
                  <a:pt x="777" y="318"/>
                </a:cubicBezTo>
                <a:cubicBezTo>
                  <a:pt x="785" y="334"/>
                  <a:pt x="785" y="358"/>
                  <a:pt x="777" y="374"/>
                </a:cubicBezTo>
                <a:cubicBezTo>
                  <a:pt x="609" y="665"/>
                  <a:pt x="609" y="665"/>
                  <a:pt x="609" y="665"/>
                </a:cubicBezTo>
                <a:cubicBezTo>
                  <a:pt x="600" y="680"/>
                  <a:pt x="578" y="692"/>
                  <a:pt x="561" y="692"/>
                </a:cubicBezTo>
                <a:lnTo>
                  <a:pt x="225" y="692"/>
                </a:lnTo>
                <a:close/>
              </a:path>
            </a:pathLst>
          </a:custGeom>
          <a:noFill/>
          <a:ln w="28575" cmpd="sng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3E3AF236-7B0C-49A4-9040-E3EEA67689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6356" y="4788063"/>
            <a:ext cx="6347714" cy="674024"/>
          </a:xfrm>
        </p:spPr>
        <p:txBody>
          <a:bodyPr/>
          <a:lstStyle/>
          <a:p>
            <a:r>
              <a:rPr lang="en-US" dirty="0"/>
              <a:t>30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F8D7B5F7-ACD2-4197-957E-DF7A4D233A54}"/>
              </a:ext>
            </a:extLst>
          </p:cNvPr>
          <p:cNvSpPr txBox="1">
            <a:spLocks/>
          </p:cNvSpPr>
          <p:nvPr/>
        </p:nvSpPr>
        <p:spPr>
          <a:xfrm>
            <a:off x="6629400" y="5289121"/>
            <a:ext cx="6348413" cy="15346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</a:t>
            </a:r>
          </a:p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Remaining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random/>
      </p:transition>
    </mc:Choice>
    <mc:Fallback xmlns="">
      <p:transition spd="slow" advClick="0" advTm="15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" r="2899"/>
          <a:stretch/>
        </p:blipFill>
        <p:spPr>
          <a:xfrm>
            <a:off x="313824" y="345237"/>
            <a:ext cx="8848725" cy="6512763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B2305CA-D95D-40DB-A38A-E2F7B873F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107824" y="408299"/>
            <a:ext cx="6347714" cy="674024"/>
          </a:xfrm>
        </p:spPr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72289EAE-94DF-40CE-9504-F726606AA0EF}"/>
              </a:ext>
            </a:extLst>
          </p:cNvPr>
          <p:cNvSpPr txBox="1">
            <a:spLocks/>
          </p:cNvSpPr>
          <p:nvPr/>
        </p:nvSpPr>
        <p:spPr>
          <a:xfrm>
            <a:off x="3810000" y="457981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:random/>
      </p:transition>
    </mc:Choice>
    <mc:Fallback xmlns="">
      <p:transition spd="slow" advClick="0" advTm="5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8360" y="6322598"/>
            <a:ext cx="6347714" cy="674024"/>
          </a:xfrm>
        </p:spPr>
        <p:txBody>
          <a:bodyPr/>
          <a:lstStyle/>
          <a:p>
            <a:r>
              <a:rPr lang="en-US" dirty="0"/>
              <a:t>10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</p:cSld>
  <p:clrMapOvr>
    <a:masterClrMapping/>
  </p:clrMapOvr>
  <p:transition advClick="0" advTm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1" b="4551"/>
          <a:stretch/>
        </p:blipFill>
        <p:spPr>
          <a:xfrm>
            <a:off x="1849041" y="304800"/>
            <a:ext cx="7294959" cy="4419600"/>
          </a:xfrm>
        </p:spPr>
      </p:pic>
      <p:sp>
        <p:nvSpPr>
          <p:cNvPr id="4100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/>
              <a:t>14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F6C145A8-26DE-4BE9-84E9-806DA1034E40}"/>
              </a:ext>
            </a:extLst>
          </p:cNvPr>
          <p:cNvSpPr txBox="1">
            <a:spLocks/>
          </p:cNvSpPr>
          <p:nvPr/>
        </p:nvSpPr>
        <p:spPr>
          <a:xfrm>
            <a:off x="533400" y="4724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8360" y="6322598"/>
            <a:ext cx="6347714" cy="674024"/>
          </a:xfrm>
        </p:spPr>
        <p:txBody>
          <a:bodyPr/>
          <a:lstStyle/>
          <a:p>
            <a:r>
              <a:rPr lang="en-US" dirty="0"/>
              <a:t>9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1177608910"/>
      </p:ext>
    </p:extLst>
  </p:cSld>
  <p:clrMapOvr>
    <a:masterClrMapping/>
  </p:clrMapOvr>
  <p:transition advClick="0" advTm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8360" y="6322598"/>
            <a:ext cx="6347714" cy="674024"/>
          </a:xfrm>
        </p:spPr>
        <p:txBody>
          <a:bodyPr/>
          <a:lstStyle/>
          <a:p>
            <a:r>
              <a:rPr lang="en-US" dirty="0"/>
              <a:t>8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3070986533"/>
      </p:ext>
    </p:extLst>
  </p:cSld>
  <p:clrMapOvr>
    <a:masterClrMapping/>
  </p:clrMapOvr>
  <p:transition advClick="0" advTm="1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8360" y="6322598"/>
            <a:ext cx="6347714" cy="674024"/>
          </a:xfrm>
        </p:spPr>
        <p:txBody>
          <a:bodyPr/>
          <a:lstStyle/>
          <a:p>
            <a:r>
              <a:rPr lang="en-US" dirty="0"/>
              <a:t>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1158588057"/>
      </p:ext>
    </p:extLst>
  </p:cSld>
  <p:clrMapOvr>
    <a:masterClrMapping/>
  </p:clrMapOvr>
  <p:transition advClick="0" advTm="1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8360" y="6322598"/>
            <a:ext cx="6347714" cy="674024"/>
          </a:xfrm>
        </p:spPr>
        <p:txBody>
          <a:bodyPr/>
          <a:lstStyle/>
          <a:p>
            <a:r>
              <a:rPr lang="en-US" dirty="0"/>
              <a:t>6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1563367238"/>
      </p:ext>
    </p:extLst>
  </p:cSld>
  <p:clrMapOvr>
    <a:masterClrMapping/>
  </p:clrMapOvr>
  <p:transition advClick="0" advTm="1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94648" y="6226289"/>
            <a:ext cx="6347714" cy="674024"/>
          </a:xfrm>
        </p:spPr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3704891596"/>
      </p:ext>
    </p:extLst>
  </p:cSld>
  <p:clrMapOvr>
    <a:masterClrMapping/>
  </p:clrMapOvr>
  <p:transition advClick="0" advTm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94648" y="6226289"/>
            <a:ext cx="6347714" cy="674024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3191185446"/>
      </p:ext>
    </p:extLst>
  </p:cSld>
  <p:clrMapOvr>
    <a:masterClrMapping/>
  </p:clrMapOvr>
  <p:transition advClick="0" advTm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94648" y="6226289"/>
            <a:ext cx="6347714" cy="674024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3642913144"/>
      </p:ext>
    </p:extLst>
  </p:cSld>
  <p:clrMapOvr>
    <a:masterClrMapping/>
  </p:clrMapOvr>
  <p:transition advClick="0" advTm="1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94648" y="6226289"/>
            <a:ext cx="6347714" cy="674024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Seconds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3042578689"/>
      </p:ext>
    </p:extLst>
  </p:cSld>
  <p:clrMapOvr>
    <a:masterClrMapping/>
  </p:clrMapOvr>
  <p:transition advClick="0" advTm="1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0B363B1-63CE-4780-ABF2-B5D444B71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94648" y="6226289"/>
            <a:ext cx="6347714" cy="674024"/>
          </a:xfrm>
        </p:spPr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582517-FB7C-4DB2-B30D-06DC5FEA6432}"/>
              </a:ext>
            </a:extLst>
          </p:cNvPr>
          <p:cNvSpPr txBox="1">
            <a:spLocks/>
          </p:cNvSpPr>
          <p:nvPr/>
        </p:nvSpPr>
        <p:spPr>
          <a:xfrm>
            <a:off x="1143000" y="580366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Second Remaining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F4C0D-F851-48ED-BEB9-931E6B853AE2}"/>
              </a:ext>
            </a:extLst>
          </p:cNvPr>
          <p:cNvSpPr txBox="1"/>
          <p:nvPr/>
        </p:nvSpPr>
        <p:spPr>
          <a:xfrm>
            <a:off x="5914958" y="5996563"/>
            <a:ext cx="29274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Please, have a seat.  </a:t>
            </a:r>
          </a:p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We are about to begin</a:t>
            </a:r>
          </a:p>
        </p:txBody>
      </p:sp>
    </p:spTree>
    <p:extLst>
      <p:ext uri="{BB962C8B-B14F-4D97-AF65-F5344CB8AC3E}">
        <p14:creationId xmlns:p14="http://schemas.microsoft.com/office/powerpoint/2010/main" val="669143138"/>
      </p:ext>
    </p:extLst>
  </p:cSld>
  <p:clrMapOvr>
    <a:masterClrMapping/>
  </p:clrMapOvr>
  <p:transition advClick="0" advTm="1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A546E819-89E2-4242-AB02-4FEC12E5B0C1}"/>
              </a:ext>
            </a:extLst>
          </p:cNvPr>
          <p:cNvSpPr/>
          <p:nvPr/>
        </p:nvSpPr>
        <p:spPr>
          <a:xfrm>
            <a:off x="2286001" y="2322817"/>
            <a:ext cx="2285999" cy="4535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BE71F5F-95EF-4330-BA41-30B49B594B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070" y="294526"/>
            <a:ext cx="9272337" cy="1295400"/>
          </a:xfrm>
          <a:prstGeom prst="rect">
            <a:avLst/>
          </a:prstGeom>
        </p:spPr>
      </p:pic>
      <p:sp>
        <p:nvSpPr>
          <p:cNvPr id="20" name="Title 2">
            <a:extLst>
              <a:ext uri="{FF2B5EF4-FFF2-40B4-BE49-F238E27FC236}">
                <a16:creationId xmlns:a16="http://schemas.microsoft.com/office/drawing/2014/main" id="{883DE7BD-DD7F-405E-84ED-A90252F0169B}"/>
              </a:ext>
            </a:extLst>
          </p:cNvPr>
          <p:cNvSpPr txBox="1">
            <a:spLocks/>
          </p:cNvSpPr>
          <p:nvPr/>
        </p:nvSpPr>
        <p:spPr>
          <a:xfrm>
            <a:off x="2811854" y="1756079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4800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Let’s Get to Work!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2A08236-5DF9-45A4-B82F-732C8D8EC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6000" y="2293078"/>
            <a:ext cx="6858000" cy="4564922"/>
          </a:xfrm>
          <a:prstGeom prst="rect">
            <a:avLst/>
          </a:prstGeom>
          <a:effectLst>
            <a:softEdge rad="254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>
        <p:fade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7" b="4597"/>
          <a:stretch/>
        </p:blipFill>
        <p:spPr>
          <a:xfrm>
            <a:off x="1822587" y="304800"/>
            <a:ext cx="7294959" cy="4419600"/>
          </a:xfrm>
        </p:spPr>
      </p:pic>
      <p:sp>
        <p:nvSpPr>
          <p:cNvPr id="5124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/>
              <a:t>13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4ABDCF04-80C6-45DB-B805-2930C543A3D5}"/>
              </a:ext>
            </a:extLst>
          </p:cNvPr>
          <p:cNvSpPr txBox="1">
            <a:spLocks/>
          </p:cNvSpPr>
          <p:nvPr/>
        </p:nvSpPr>
        <p:spPr>
          <a:xfrm>
            <a:off x="533400" y="4724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Summer Photos 030.jpg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/>
          <a:srcRect t="1251" r="2" b="3085"/>
          <a:stretch/>
        </p:blipFill>
        <p:spPr>
          <a:xfrm>
            <a:off x="482599" y="609600"/>
            <a:ext cx="8661401" cy="6214534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C960D16-5A36-4F92-8B5D-D541A0F3E6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858760" y="5243338"/>
            <a:ext cx="6347714" cy="674024"/>
          </a:xfrm>
        </p:spPr>
        <p:txBody>
          <a:bodyPr/>
          <a:lstStyle/>
          <a:p>
            <a:pPr eaLnBrk="1" hangingPunct="1"/>
            <a:r>
              <a:rPr lang="en-US" dirty="0"/>
              <a:t>12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9368B8D1-662C-4B4D-A83F-A46BFE41FE5C}"/>
              </a:ext>
            </a:extLst>
          </p:cNvPr>
          <p:cNvSpPr txBox="1">
            <a:spLocks/>
          </p:cNvSpPr>
          <p:nvPr/>
        </p:nvSpPr>
        <p:spPr>
          <a:xfrm>
            <a:off x="533400" y="4724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2" b="4562"/>
          <a:stretch/>
        </p:blipFill>
        <p:spPr>
          <a:xfrm>
            <a:off x="1885214" y="304799"/>
            <a:ext cx="7258786" cy="4397685"/>
          </a:xfrm>
        </p:spPr>
      </p:pic>
      <p:sp>
        <p:nvSpPr>
          <p:cNvPr id="7172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/>
              <a:t>11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33AFD996-B5D5-42AC-8FE2-F8F03C32D7AD}"/>
              </a:ext>
            </a:extLst>
          </p:cNvPr>
          <p:cNvSpPr txBox="1">
            <a:spLocks/>
          </p:cNvSpPr>
          <p:nvPr/>
        </p:nvSpPr>
        <p:spPr>
          <a:xfrm>
            <a:off x="533400" y="4724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7" name="Rectangle 3086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83" name="Picture 3082">
            <a:extLst>
              <a:ext uri="{FF2B5EF4-FFF2-40B4-BE49-F238E27FC236}">
                <a16:creationId xmlns:a16="http://schemas.microsoft.com/office/drawing/2014/main" id="{BF8FC6AB-6EF3-3449-7C4F-8B57B66886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84" r="15516"/>
          <a:stretch/>
        </p:blipFill>
        <p:spPr>
          <a:xfrm>
            <a:off x="-2285" y="10"/>
            <a:ext cx="9143999" cy="6857990"/>
          </a:xfrm>
          <a:prstGeom prst="rect">
            <a:avLst/>
          </a:prstGeom>
        </p:spPr>
      </p:pic>
      <p:sp>
        <p:nvSpPr>
          <p:cNvPr id="3089" name="Rectangle 3088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9143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822960" y="325550"/>
            <a:ext cx="75438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 fontAlgn="auto">
              <a:spcAft>
                <a:spcPts val="0"/>
              </a:spcAft>
              <a:defRPr/>
            </a:pPr>
            <a:r>
              <a:rPr lang="en-US" sz="4500" b="1" dirty="0">
                <a:solidFill>
                  <a:srgbClr val="FFFFFF"/>
                </a:solidFill>
              </a:rPr>
              <a:t>Minutes Remaining</a:t>
            </a:r>
          </a:p>
        </p:txBody>
      </p:sp>
      <p:sp>
        <p:nvSpPr>
          <p:cNvPr id="3076" name="Text Placeholder 5"/>
          <p:cNvSpPr>
            <a:spLocks noGrp="1"/>
          </p:cNvSpPr>
          <p:nvPr>
            <p:ph type="body" sz="half" idx="2"/>
          </p:nvPr>
        </p:nvSpPr>
        <p:spPr>
          <a:xfrm>
            <a:off x="825038" y="4072043"/>
            <a:ext cx="7543800" cy="217635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lnSpcReduction="10000"/>
          </a:bodyPr>
          <a:lstStyle/>
          <a:p>
            <a:pPr algn="ctr" defTabSz="914400">
              <a:spcBef>
                <a:spcPts val="1000"/>
              </a:spcBef>
            </a:pPr>
            <a:r>
              <a:rPr lang="en-US" sz="2400" dirty="0">
                <a:solidFill>
                  <a:srgbClr val="FFFFFF"/>
                </a:solidFill>
              </a:rPr>
              <a:t>10</a:t>
            </a:r>
          </a:p>
          <a:p>
            <a:pPr algn="ctr" defTabSz="914400">
              <a:spcBef>
                <a:spcPts val="1000"/>
              </a:spcBef>
            </a:pPr>
            <a:endParaRPr lang="en-US" sz="2400" dirty="0">
              <a:solidFill>
                <a:srgbClr val="FFFFFF"/>
              </a:solidFill>
            </a:endParaRPr>
          </a:p>
          <a:p>
            <a:pPr algn="ctr" defTabSz="914400">
              <a:spcBef>
                <a:spcPts val="1000"/>
              </a:spcBef>
            </a:pPr>
            <a:endParaRPr lang="en-US" sz="2400" dirty="0">
              <a:solidFill>
                <a:srgbClr val="FFFFFF"/>
              </a:solidFill>
            </a:endParaRPr>
          </a:p>
          <a:p>
            <a:pPr algn="ctr" defTabSz="914400">
              <a:spcBef>
                <a:spcPts val="1000"/>
              </a:spcBef>
            </a:pPr>
            <a:endParaRPr lang="en-US" sz="2400" dirty="0">
              <a:solidFill>
                <a:srgbClr val="FFFFFF"/>
              </a:solidFill>
            </a:endParaRPr>
          </a:p>
          <a:p>
            <a:pPr algn="ctr" defTabSz="914400">
              <a:spcBef>
                <a:spcPts val="1000"/>
              </a:spcBef>
            </a:pPr>
            <a:r>
              <a:rPr lang="en-US" sz="2400" dirty="0">
                <a:solidFill>
                  <a:srgbClr val="FFFFFF"/>
                </a:solidFill>
              </a:rPr>
              <a:t>You Better Wrap things Up !!!!</a:t>
            </a:r>
          </a:p>
        </p:txBody>
      </p:sp>
    </p:spTree>
    <p:extLst>
      <p:ext uri="{BB962C8B-B14F-4D97-AF65-F5344CB8AC3E}">
        <p14:creationId xmlns:p14="http://schemas.microsoft.com/office/powerpoint/2010/main" val="1022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2" b="9652"/>
          <a:stretch/>
        </p:blipFill>
        <p:spPr>
          <a:xfrm>
            <a:off x="1849041" y="304800"/>
            <a:ext cx="7294959" cy="4419600"/>
          </a:xfrm>
        </p:spPr>
      </p:pic>
      <p:sp>
        <p:nvSpPr>
          <p:cNvPr id="9220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/>
              <a:t>9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D6E2399-2569-4D60-91E5-9A065BA4F52D}"/>
              </a:ext>
            </a:extLst>
          </p:cNvPr>
          <p:cNvSpPr txBox="1">
            <a:spLocks/>
          </p:cNvSpPr>
          <p:nvPr/>
        </p:nvSpPr>
        <p:spPr>
          <a:xfrm>
            <a:off x="533400" y="4724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B089790-F4B6-46A7-BB28-7B74A9A9E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"/>
          <a:stretch/>
        </p:blipFill>
        <p:spPr>
          <a:xfrm>
            <a:off x="20" y="1"/>
            <a:ext cx="9143979" cy="606829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9DE3F54D-33BC-4382-A2AB-5E002F0F1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28" y="5029199"/>
            <a:ext cx="9171095" cy="1828800"/>
            <a:chOff x="-305" y="2987478"/>
            <a:chExt cx="12188952" cy="182880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798451A-4EC8-4869-8DFB-BCE4E00BE5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0ECD12F-47FF-48FE-A827-069775A8AD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8928757-970C-4B99-9F9C-0C07E4A945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17" name="Freeform: Shape 16">
              <a:extLst>
                <a:ext uri="{FF2B5EF4-FFF2-40B4-BE49-F238E27FC236}">
                  <a16:creationId xmlns:a16="http://schemas.microsoft.com/office/drawing/2014/main" id="{1213505B-6136-49EC-951C-1FDA2A6C5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2E28EA1F-0603-41B5-946E-77C1E3CF11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905000" y="6033386"/>
            <a:ext cx="6347714" cy="674024"/>
          </a:xfrm>
        </p:spPr>
        <p:txBody>
          <a:bodyPr/>
          <a:lstStyle/>
          <a:p>
            <a:pPr eaLnBrk="1" hangingPunct="1"/>
            <a:r>
              <a:rPr lang="en-US" dirty="0"/>
              <a:t>8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81619286-1C28-405D-A3EF-294EEB5AD2EB}"/>
              </a:ext>
            </a:extLst>
          </p:cNvPr>
          <p:cNvSpPr txBox="1">
            <a:spLocks/>
          </p:cNvSpPr>
          <p:nvPr/>
        </p:nvSpPr>
        <p:spPr>
          <a:xfrm>
            <a:off x="2514600" y="6087029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Hollandale Childre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9565" r="9565"/>
          <a:stretch>
            <a:fillRect/>
          </a:stretch>
        </p:blipFill>
        <p:spPr>
          <a:xfrm>
            <a:off x="1849041" y="304800"/>
            <a:ext cx="7294959" cy="4419600"/>
          </a:xfrm>
        </p:spPr>
      </p:pic>
      <p:sp>
        <p:nvSpPr>
          <p:cNvPr id="11268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/>
              <a:t>7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DE63AE7-4E95-4BF2-A6D1-5F342F912218}"/>
              </a:ext>
            </a:extLst>
          </p:cNvPr>
          <p:cNvSpPr txBox="1">
            <a:spLocks/>
          </p:cNvSpPr>
          <p:nvPr/>
        </p:nvSpPr>
        <p:spPr>
          <a:xfrm>
            <a:off x="533400" y="4724400"/>
            <a:ext cx="6348413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>
                <a:latin typeface="Aharoni" panose="02010803020104030203" pitchFamily="2" charset="-79"/>
                <a:cs typeface="Aharoni" panose="02010803020104030203" pitchFamily="2" charset="-79"/>
              </a:rPr>
              <a:t>Minutes Remaining</a:t>
            </a:r>
            <a:endParaRPr lang="en-US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0">
        <p:random/>
      </p:transition>
    </mc:Choice>
    <mc:Fallback xmlns="">
      <p:transition spd="slow" advClick="0" advTm="60000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5cfc5c4-2928-4be3-93b6-3302bbc32e3d">
      <Terms xmlns="http://schemas.microsoft.com/office/infopath/2007/PartnerControls"/>
    </lcf76f155ced4ddcb4097134ff3c332f>
    <TaxCatchAll xmlns="20673909-0426-4471-a761-23607c9e9f0f" xsi:nil="true"/>
    <Status xmlns="b5cfc5c4-2928-4be3-93b6-3302bbc32e3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4E4B22738F940B9EC7DCA708CB0F7" ma:contentTypeVersion="16" ma:contentTypeDescription="Create a new document." ma:contentTypeScope="" ma:versionID="7ac7d3a4fde2a24550467e4a00bd2e2a">
  <xsd:schema xmlns:xsd="http://www.w3.org/2001/XMLSchema" xmlns:xs="http://www.w3.org/2001/XMLSchema" xmlns:p="http://schemas.microsoft.com/office/2006/metadata/properties" xmlns:ns2="b5cfc5c4-2928-4be3-93b6-3302bbc32e3d" xmlns:ns3="20673909-0426-4471-a761-23607c9e9f0f" targetNamespace="http://schemas.microsoft.com/office/2006/metadata/properties" ma:root="true" ma:fieldsID="cbb914c75bfdb405e04079281d04a2e7" ns2:_="" ns3:_="">
    <xsd:import namespace="b5cfc5c4-2928-4be3-93b6-3302bbc32e3d"/>
    <xsd:import namespace="20673909-0426-4471-a761-23607c9e9f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bjectDetectorVersions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cfc5c4-2928-4be3-93b6-3302bbc32e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ff62593-b918-4deb-ac08-0d74ac0cc7e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Status" ma:index="22" nillable="true" ma:displayName="Status" ma:format="Dropdown" ma:internalName="Status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Ready to Upload"/>
                    <xsd:enumeration value="Posted"/>
                    <xsd:enumeration value="Completed"/>
                    <xsd:enumeration value="Pending Changes"/>
                    <xsd:enumeration value="Choice 5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673909-0426-4471-a761-23607c9e9f0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47428112-778a-4d73-a6e8-c2ea9b100938}" ma:internalName="TaxCatchAll" ma:showField="CatchAllData" ma:web="20673909-0426-4471-a761-23607c9e9f0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B12C83-2632-49BD-B579-AEFF2C293BAD}">
  <ds:schemaRefs>
    <ds:schemaRef ds:uri="http://schemas.microsoft.com/office/2006/metadata/properties"/>
    <ds:schemaRef ds:uri="http://schemas.microsoft.com/office/infopath/2007/PartnerControls"/>
    <ds:schemaRef ds:uri="b5cfc5c4-2928-4be3-93b6-3302bbc32e3d"/>
    <ds:schemaRef ds:uri="20673909-0426-4471-a761-23607c9e9f0f"/>
  </ds:schemaRefs>
</ds:datastoreItem>
</file>

<file path=customXml/itemProps2.xml><?xml version="1.0" encoding="utf-8"?>
<ds:datastoreItem xmlns:ds="http://schemas.openxmlformats.org/officeDocument/2006/customXml" ds:itemID="{A1E29D4F-F821-4AF8-B0CE-9E4CAAB035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C59920-B4CD-486A-B423-90B15C881C6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5cfc5c4-2928-4be3-93b6-3302bbc32e3d"/>
    <ds:schemaRef ds:uri="20673909-0426-4471-a761-23607c9e9f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</TotalTime>
  <Words>209</Words>
  <Application>Microsoft Office PowerPoint</Application>
  <PresentationFormat>On-screen Show (4:3)</PresentationFormat>
  <Paragraphs>84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Minutes Remaining</vt:lpstr>
      <vt:lpstr>PowerPoint Presentation</vt:lpstr>
      <vt:lpstr>PowerPoint Presentation</vt:lpstr>
      <vt:lpstr>PowerPoint Presentation</vt:lpstr>
      <vt:lpstr>PowerPoint Presentation</vt:lpstr>
      <vt:lpstr>Minutes Remaining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Baylor College of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Photo Album</dc:title>
  <dc:creator>Kristy Wallace</dc:creator>
  <cp:lastModifiedBy>Rainosek, Perry Alan</cp:lastModifiedBy>
  <cp:revision>48</cp:revision>
  <dcterms:created xsi:type="dcterms:W3CDTF">2010-07-15T19:23:01Z</dcterms:created>
  <dcterms:modified xsi:type="dcterms:W3CDTF">2023-09-26T18:43:23Z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0x01010030B4E4B22738F940B9EC7DCA708CB0F7</vt:lpwstr>
  </property>
  <property fmtid="{D5CDD505-2E9C-101B-9397-08002B2CF9AE}" pid="3" name="MediaServiceImageTags">
    <vt:lpwstr/>
  </property>
</Properties>
</file>