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46D36C-41C4-47BA-8DC3-535A1DDCEA41}" v="3" dt="2023-03-16T18:26:09.9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60" d="100"/>
          <a:sy n="60" d="100"/>
        </p:scale>
        <p:origin x="1620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ch, Michele - REE-ERS" userId="0175eb43-3d0a-41c0-b304-31f65cfc4736" providerId="ADAL" clId="{7146D36C-41C4-47BA-8DC3-535A1DDCEA41}"/>
    <pc:docChg chg="custSel modSld">
      <pc:chgData name="Esch, Michele - REE-ERS" userId="0175eb43-3d0a-41c0-b304-31f65cfc4736" providerId="ADAL" clId="{7146D36C-41C4-47BA-8DC3-535A1DDCEA41}" dt="2023-03-16T18:26:36.396" v="32" actId="1076"/>
      <pc:docMkLst>
        <pc:docMk/>
      </pc:docMkLst>
      <pc:sldChg chg="addSp delSp modSp mod">
        <pc:chgData name="Esch, Michele - REE-ERS" userId="0175eb43-3d0a-41c0-b304-31f65cfc4736" providerId="ADAL" clId="{7146D36C-41C4-47BA-8DC3-535A1DDCEA41}" dt="2023-03-16T18:26:36.396" v="32" actId="1076"/>
        <pc:sldMkLst>
          <pc:docMk/>
          <pc:sldMk cId="2145349008" sldId="257"/>
        </pc:sldMkLst>
        <pc:spChg chg="mod">
          <ac:chgData name="Esch, Michele - REE-ERS" userId="0175eb43-3d0a-41c0-b304-31f65cfc4736" providerId="ADAL" clId="{7146D36C-41C4-47BA-8DC3-535A1DDCEA41}" dt="2023-03-16T18:26:00.209" v="26" actId="20577"/>
          <ac:spMkLst>
            <pc:docMk/>
            <pc:sldMk cId="2145349008" sldId="257"/>
            <ac:spMk id="6" creationId="{A4654826-370A-5CD0-95AC-99F20876FD97}"/>
          </ac:spMkLst>
        </pc:spChg>
        <pc:spChg chg="mod">
          <ac:chgData name="Esch, Michele - REE-ERS" userId="0175eb43-3d0a-41c0-b304-31f65cfc4736" providerId="ADAL" clId="{7146D36C-41C4-47BA-8DC3-535A1DDCEA41}" dt="2023-03-16T17:31:22.602" v="9" actId="1076"/>
          <ac:spMkLst>
            <pc:docMk/>
            <pc:sldMk cId="2145349008" sldId="257"/>
            <ac:spMk id="20" creationId="{FD02CBF2-22A0-BCE7-9007-FFC052FE2AD3}"/>
          </ac:spMkLst>
        </pc:spChg>
        <pc:spChg chg="mod">
          <ac:chgData name="Esch, Michele - REE-ERS" userId="0175eb43-3d0a-41c0-b304-31f65cfc4736" providerId="ADAL" clId="{7146D36C-41C4-47BA-8DC3-535A1DDCEA41}" dt="2023-03-16T17:31:18.074" v="8" actId="1037"/>
          <ac:spMkLst>
            <pc:docMk/>
            <pc:sldMk cId="2145349008" sldId="257"/>
            <ac:spMk id="26" creationId="{7B9F2FF7-2D74-EC14-035C-D2617405FE99}"/>
          </ac:spMkLst>
        </pc:spChg>
        <pc:spChg chg="del">
          <ac:chgData name="Esch, Michele - REE-ERS" userId="0175eb43-3d0a-41c0-b304-31f65cfc4736" providerId="ADAL" clId="{7146D36C-41C4-47BA-8DC3-535A1DDCEA41}" dt="2023-03-16T17:31:03.989" v="1" actId="478"/>
          <ac:spMkLst>
            <pc:docMk/>
            <pc:sldMk cId="2145349008" sldId="257"/>
            <ac:spMk id="41" creationId="{41F9BF4E-344A-EE12-42F2-A294B5B26938}"/>
          </ac:spMkLst>
        </pc:spChg>
        <pc:picChg chg="add mod">
          <ac:chgData name="Esch, Michele - REE-ERS" userId="0175eb43-3d0a-41c0-b304-31f65cfc4736" providerId="ADAL" clId="{7146D36C-41C4-47BA-8DC3-535A1DDCEA41}" dt="2023-03-16T18:26:36.396" v="32" actId="1076"/>
          <ac:picMkLst>
            <pc:docMk/>
            <pc:sldMk cId="2145349008" sldId="257"/>
            <ac:picMk id="2" creationId="{E5AE05A7-0434-AC2E-705E-D62529B48464}"/>
          </ac:picMkLst>
        </pc:picChg>
        <pc:picChg chg="del">
          <ac:chgData name="Esch, Michele - REE-ERS" userId="0175eb43-3d0a-41c0-b304-31f65cfc4736" providerId="ADAL" clId="{7146D36C-41C4-47BA-8DC3-535A1DDCEA41}" dt="2023-03-16T18:26:12.912" v="28" actId="21"/>
          <ac:picMkLst>
            <pc:docMk/>
            <pc:sldMk cId="2145349008" sldId="257"/>
            <ac:picMk id="3" creationId="{66227873-6D86-0DAE-3A77-BA9B3CB5EA6A}"/>
          </ac:picMkLst>
        </pc:picChg>
        <pc:picChg chg="del">
          <ac:chgData name="Esch, Michele - REE-ERS" userId="0175eb43-3d0a-41c0-b304-31f65cfc4736" providerId="ADAL" clId="{7146D36C-41C4-47BA-8DC3-535A1DDCEA41}" dt="2023-03-16T17:31:02.010" v="0" actId="478"/>
          <ac:picMkLst>
            <pc:docMk/>
            <pc:sldMk cId="2145349008" sldId="257"/>
            <ac:picMk id="8" creationId="{FA3E20B8-0EE4-2DE3-70D2-3D0A18445D9C}"/>
          </ac:picMkLst>
        </pc:picChg>
        <pc:cxnChg chg="del">
          <ac:chgData name="Esch, Michele - REE-ERS" userId="0175eb43-3d0a-41c0-b304-31f65cfc4736" providerId="ADAL" clId="{7146D36C-41C4-47BA-8DC3-535A1DDCEA41}" dt="2023-03-16T17:31:07.005" v="2" actId="478"/>
          <ac:cxnSpMkLst>
            <pc:docMk/>
            <pc:sldMk cId="2145349008" sldId="257"/>
            <ac:cxnSpMk id="18" creationId="{59261366-AE56-420E-9902-DAE5CAEB7120}"/>
          </ac:cxnSpMkLst>
        </pc:cxnChg>
      </pc:sldChg>
    </pc:docChg>
  </pc:docChgLst>
  <pc:docChgLst>
    <pc:chgData name="Dyer, John - ARS" userId="54222443-0789-45b6-bf21-8ec356ecdb6d" providerId="ADAL" clId="{CB31BB58-B0F4-417D-B82B-CDE9C45AC4F8}"/>
    <pc:docChg chg="modSld">
      <pc:chgData name="Dyer, John - ARS" userId="54222443-0789-45b6-bf21-8ec356ecdb6d" providerId="ADAL" clId="{CB31BB58-B0F4-417D-B82B-CDE9C45AC4F8}" dt="2023-03-16T19:25:05.861" v="2" actId="20577"/>
      <pc:docMkLst>
        <pc:docMk/>
      </pc:docMkLst>
      <pc:sldChg chg="modSp mod">
        <pc:chgData name="Dyer, John - ARS" userId="54222443-0789-45b6-bf21-8ec356ecdb6d" providerId="ADAL" clId="{CB31BB58-B0F4-417D-B82B-CDE9C45AC4F8}" dt="2023-03-16T19:25:05.861" v="2" actId="20577"/>
        <pc:sldMkLst>
          <pc:docMk/>
          <pc:sldMk cId="2145349008" sldId="257"/>
        </pc:sldMkLst>
        <pc:spChg chg="mod">
          <ac:chgData name="Dyer, John - ARS" userId="54222443-0789-45b6-bf21-8ec356ecdb6d" providerId="ADAL" clId="{CB31BB58-B0F4-417D-B82B-CDE9C45AC4F8}" dt="2023-03-16T19:25:05.861" v="2" actId="20577"/>
          <ac:spMkLst>
            <pc:docMk/>
            <pc:sldMk cId="2145349008" sldId="257"/>
            <ac:spMk id="6" creationId="{A4654826-370A-5CD0-95AC-99F20876FD9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783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2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46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04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92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04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5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2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41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79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0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49BB4-BCEF-45F7-90C8-96EF5707EDEC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9A877-6B76-491E-94C7-300440D8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530DBD-0BB4-F643-83BE-F11EE5C24519}"/>
              </a:ext>
            </a:extLst>
          </p:cNvPr>
          <p:cNvSpPr/>
          <p:nvPr/>
        </p:nvSpPr>
        <p:spPr>
          <a:xfrm>
            <a:off x="228600" y="920151"/>
            <a:ext cx="6362700" cy="7934788"/>
          </a:xfrm>
          <a:custGeom>
            <a:avLst/>
            <a:gdLst>
              <a:gd name="connsiteX0" fmla="*/ 0 w 6362700"/>
              <a:gd name="connsiteY0" fmla="*/ 0 h 7934788"/>
              <a:gd name="connsiteX1" fmla="*/ 642054 w 6362700"/>
              <a:gd name="connsiteY1" fmla="*/ 0 h 7934788"/>
              <a:gd name="connsiteX2" fmla="*/ 1220482 w 6362700"/>
              <a:gd name="connsiteY2" fmla="*/ 0 h 7934788"/>
              <a:gd name="connsiteX3" fmla="*/ 1862536 w 6362700"/>
              <a:gd name="connsiteY3" fmla="*/ 0 h 7934788"/>
              <a:gd name="connsiteX4" fmla="*/ 2440963 w 6362700"/>
              <a:gd name="connsiteY4" fmla="*/ 0 h 7934788"/>
              <a:gd name="connsiteX5" fmla="*/ 3019390 w 6362700"/>
              <a:gd name="connsiteY5" fmla="*/ 0 h 7934788"/>
              <a:gd name="connsiteX6" fmla="*/ 3597818 w 6362700"/>
              <a:gd name="connsiteY6" fmla="*/ 0 h 7934788"/>
              <a:gd name="connsiteX7" fmla="*/ 3985364 w 6362700"/>
              <a:gd name="connsiteY7" fmla="*/ 0 h 7934788"/>
              <a:gd name="connsiteX8" fmla="*/ 4627418 w 6362700"/>
              <a:gd name="connsiteY8" fmla="*/ 0 h 7934788"/>
              <a:gd name="connsiteX9" fmla="*/ 5014964 w 6362700"/>
              <a:gd name="connsiteY9" fmla="*/ 0 h 7934788"/>
              <a:gd name="connsiteX10" fmla="*/ 5593392 w 6362700"/>
              <a:gd name="connsiteY10" fmla="*/ 0 h 7934788"/>
              <a:gd name="connsiteX11" fmla="*/ 6362700 w 6362700"/>
              <a:gd name="connsiteY11" fmla="*/ 0 h 7934788"/>
              <a:gd name="connsiteX12" fmla="*/ 6362700 w 6362700"/>
              <a:gd name="connsiteY12" fmla="*/ 725466 h 7934788"/>
              <a:gd name="connsiteX13" fmla="*/ 6362700 w 6362700"/>
              <a:gd name="connsiteY13" fmla="*/ 1054193 h 7934788"/>
              <a:gd name="connsiteX14" fmla="*/ 6362700 w 6362700"/>
              <a:gd name="connsiteY14" fmla="*/ 1462268 h 7934788"/>
              <a:gd name="connsiteX15" fmla="*/ 6362700 w 6362700"/>
              <a:gd name="connsiteY15" fmla="*/ 1870343 h 7934788"/>
              <a:gd name="connsiteX16" fmla="*/ 6362700 w 6362700"/>
              <a:gd name="connsiteY16" fmla="*/ 2437113 h 7934788"/>
              <a:gd name="connsiteX17" fmla="*/ 6362700 w 6362700"/>
              <a:gd name="connsiteY17" fmla="*/ 3003884 h 7934788"/>
              <a:gd name="connsiteX18" fmla="*/ 6362700 w 6362700"/>
              <a:gd name="connsiteY18" fmla="*/ 3491307 h 7934788"/>
              <a:gd name="connsiteX19" fmla="*/ 6362700 w 6362700"/>
              <a:gd name="connsiteY19" fmla="*/ 4216773 h 7934788"/>
              <a:gd name="connsiteX20" fmla="*/ 6362700 w 6362700"/>
              <a:gd name="connsiteY20" fmla="*/ 4624848 h 7934788"/>
              <a:gd name="connsiteX21" fmla="*/ 6362700 w 6362700"/>
              <a:gd name="connsiteY21" fmla="*/ 5350314 h 7934788"/>
              <a:gd name="connsiteX22" fmla="*/ 6362700 w 6362700"/>
              <a:gd name="connsiteY22" fmla="*/ 5758389 h 7934788"/>
              <a:gd name="connsiteX23" fmla="*/ 6362700 w 6362700"/>
              <a:gd name="connsiteY23" fmla="*/ 6404507 h 7934788"/>
              <a:gd name="connsiteX24" fmla="*/ 6362700 w 6362700"/>
              <a:gd name="connsiteY24" fmla="*/ 7129974 h 7934788"/>
              <a:gd name="connsiteX25" fmla="*/ 6362700 w 6362700"/>
              <a:gd name="connsiteY25" fmla="*/ 7934788 h 7934788"/>
              <a:gd name="connsiteX26" fmla="*/ 5657019 w 6362700"/>
              <a:gd name="connsiteY26" fmla="*/ 7934788 h 7934788"/>
              <a:gd name="connsiteX27" fmla="*/ 5269472 w 6362700"/>
              <a:gd name="connsiteY27" fmla="*/ 7934788 h 7934788"/>
              <a:gd name="connsiteX28" fmla="*/ 4563791 w 6362700"/>
              <a:gd name="connsiteY28" fmla="*/ 7934788 h 7934788"/>
              <a:gd name="connsiteX29" fmla="*/ 4048991 w 6362700"/>
              <a:gd name="connsiteY29" fmla="*/ 7934788 h 7934788"/>
              <a:gd name="connsiteX30" fmla="*/ 3470564 w 6362700"/>
              <a:gd name="connsiteY30" fmla="*/ 7934788 h 7934788"/>
              <a:gd name="connsiteX31" fmla="*/ 3019390 w 6362700"/>
              <a:gd name="connsiteY31" fmla="*/ 7934788 h 7934788"/>
              <a:gd name="connsiteX32" fmla="*/ 2377336 w 6362700"/>
              <a:gd name="connsiteY32" fmla="*/ 7934788 h 7934788"/>
              <a:gd name="connsiteX33" fmla="*/ 1671655 w 6362700"/>
              <a:gd name="connsiteY33" fmla="*/ 7934788 h 7934788"/>
              <a:gd name="connsiteX34" fmla="*/ 1156855 w 6362700"/>
              <a:gd name="connsiteY34" fmla="*/ 7934788 h 7934788"/>
              <a:gd name="connsiteX35" fmla="*/ 0 w 6362700"/>
              <a:gd name="connsiteY35" fmla="*/ 7934788 h 7934788"/>
              <a:gd name="connsiteX36" fmla="*/ 0 w 6362700"/>
              <a:gd name="connsiteY36" fmla="*/ 7368017 h 7934788"/>
              <a:gd name="connsiteX37" fmla="*/ 0 w 6362700"/>
              <a:gd name="connsiteY37" fmla="*/ 6801247 h 7934788"/>
              <a:gd name="connsiteX38" fmla="*/ 0 w 6362700"/>
              <a:gd name="connsiteY38" fmla="*/ 6155128 h 7934788"/>
              <a:gd name="connsiteX39" fmla="*/ 0 w 6362700"/>
              <a:gd name="connsiteY39" fmla="*/ 5588358 h 7934788"/>
              <a:gd name="connsiteX40" fmla="*/ 0 w 6362700"/>
              <a:gd name="connsiteY40" fmla="*/ 4942239 h 7934788"/>
              <a:gd name="connsiteX41" fmla="*/ 0 w 6362700"/>
              <a:gd name="connsiteY41" fmla="*/ 4296121 h 7934788"/>
              <a:gd name="connsiteX42" fmla="*/ 0 w 6362700"/>
              <a:gd name="connsiteY42" fmla="*/ 3570655 h 7934788"/>
              <a:gd name="connsiteX43" fmla="*/ 0 w 6362700"/>
              <a:gd name="connsiteY43" fmla="*/ 3241928 h 7934788"/>
              <a:gd name="connsiteX44" fmla="*/ 0 w 6362700"/>
              <a:gd name="connsiteY44" fmla="*/ 2913201 h 7934788"/>
              <a:gd name="connsiteX45" fmla="*/ 0 w 6362700"/>
              <a:gd name="connsiteY45" fmla="*/ 2187734 h 7934788"/>
              <a:gd name="connsiteX46" fmla="*/ 0 w 6362700"/>
              <a:gd name="connsiteY46" fmla="*/ 1700312 h 7934788"/>
              <a:gd name="connsiteX47" fmla="*/ 0 w 6362700"/>
              <a:gd name="connsiteY47" fmla="*/ 974845 h 7934788"/>
              <a:gd name="connsiteX48" fmla="*/ 0 w 6362700"/>
              <a:gd name="connsiteY48" fmla="*/ 487423 h 7934788"/>
              <a:gd name="connsiteX49" fmla="*/ 0 w 6362700"/>
              <a:gd name="connsiteY49" fmla="*/ 0 h 793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6362700" h="7934788" fill="none" extrusionOk="0">
                <a:moveTo>
                  <a:pt x="0" y="0"/>
                </a:moveTo>
                <a:cubicBezTo>
                  <a:pt x="227167" y="-34243"/>
                  <a:pt x="513493" y="6518"/>
                  <a:pt x="642054" y="0"/>
                </a:cubicBezTo>
                <a:cubicBezTo>
                  <a:pt x="770615" y="-6518"/>
                  <a:pt x="1072438" y="61427"/>
                  <a:pt x="1220482" y="0"/>
                </a:cubicBezTo>
                <a:cubicBezTo>
                  <a:pt x="1368526" y="-61427"/>
                  <a:pt x="1665832" y="4545"/>
                  <a:pt x="1862536" y="0"/>
                </a:cubicBezTo>
                <a:cubicBezTo>
                  <a:pt x="2059240" y="-4545"/>
                  <a:pt x="2183759" y="65536"/>
                  <a:pt x="2440963" y="0"/>
                </a:cubicBezTo>
                <a:cubicBezTo>
                  <a:pt x="2698167" y="-65536"/>
                  <a:pt x="2735428" y="1858"/>
                  <a:pt x="3019390" y="0"/>
                </a:cubicBezTo>
                <a:cubicBezTo>
                  <a:pt x="3303352" y="-1858"/>
                  <a:pt x="3318774" y="24465"/>
                  <a:pt x="3597818" y="0"/>
                </a:cubicBezTo>
                <a:cubicBezTo>
                  <a:pt x="3876862" y="-24465"/>
                  <a:pt x="3812751" y="19118"/>
                  <a:pt x="3985364" y="0"/>
                </a:cubicBezTo>
                <a:cubicBezTo>
                  <a:pt x="4157977" y="-19118"/>
                  <a:pt x="4331152" y="18177"/>
                  <a:pt x="4627418" y="0"/>
                </a:cubicBezTo>
                <a:cubicBezTo>
                  <a:pt x="4923684" y="-18177"/>
                  <a:pt x="4888784" y="26766"/>
                  <a:pt x="5014964" y="0"/>
                </a:cubicBezTo>
                <a:cubicBezTo>
                  <a:pt x="5141144" y="-26766"/>
                  <a:pt x="5384951" y="39887"/>
                  <a:pt x="5593392" y="0"/>
                </a:cubicBezTo>
                <a:cubicBezTo>
                  <a:pt x="5801833" y="-39887"/>
                  <a:pt x="6178574" y="21324"/>
                  <a:pt x="6362700" y="0"/>
                </a:cubicBezTo>
                <a:cubicBezTo>
                  <a:pt x="6401463" y="248276"/>
                  <a:pt x="6330121" y="402162"/>
                  <a:pt x="6362700" y="725466"/>
                </a:cubicBezTo>
                <a:cubicBezTo>
                  <a:pt x="6395279" y="1048770"/>
                  <a:pt x="6357848" y="953511"/>
                  <a:pt x="6362700" y="1054193"/>
                </a:cubicBezTo>
                <a:cubicBezTo>
                  <a:pt x="6367552" y="1154875"/>
                  <a:pt x="6326407" y="1341874"/>
                  <a:pt x="6362700" y="1462268"/>
                </a:cubicBezTo>
                <a:cubicBezTo>
                  <a:pt x="6398993" y="1582662"/>
                  <a:pt x="6346622" y="1723098"/>
                  <a:pt x="6362700" y="1870343"/>
                </a:cubicBezTo>
                <a:cubicBezTo>
                  <a:pt x="6378778" y="2017588"/>
                  <a:pt x="6359669" y="2184056"/>
                  <a:pt x="6362700" y="2437113"/>
                </a:cubicBezTo>
                <a:cubicBezTo>
                  <a:pt x="6365731" y="2690170"/>
                  <a:pt x="6299896" y="2857785"/>
                  <a:pt x="6362700" y="3003884"/>
                </a:cubicBezTo>
                <a:cubicBezTo>
                  <a:pt x="6425504" y="3149983"/>
                  <a:pt x="6336618" y="3337035"/>
                  <a:pt x="6362700" y="3491307"/>
                </a:cubicBezTo>
                <a:cubicBezTo>
                  <a:pt x="6388782" y="3645579"/>
                  <a:pt x="6349015" y="3950463"/>
                  <a:pt x="6362700" y="4216773"/>
                </a:cubicBezTo>
                <a:cubicBezTo>
                  <a:pt x="6376385" y="4483083"/>
                  <a:pt x="6343354" y="4465148"/>
                  <a:pt x="6362700" y="4624848"/>
                </a:cubicBezTo>
                <a:cubicBezTo>
                  <a:pt x="6382046" y="4784549"/>
                  <a:pt x="6341738" y="5138862"/>
                  <a:pt x="6362700" y="5350314"/>
                </a:cubicBezTo>
                <a:cubicBezTo>
                  <a:pt x="6383662" y="5561766"/>
                  <a:pt x="6350354" y="5598545"/>
                  <a:pt x="6362700" y="5758389"/>
                </a:cubicBezTo>
                <a:cubicBezTo>
                  <a:pt x="6375046" y="5918234"/>
                  <a:pt x="6341978" y="6253003"/>
                  <a:pt x="6362700" y="6404507"/>
                </a:cubicBezTo>
                <a:cubicBezTo>
                  <a:pt x="6383422" y="6556011"/>
                  <a:pt x="6292444" y="6863823"/>
                  <a:pt x="6362700" y="7129974"/>
                </a:cubicBezTo>
                <a:cubicBezTo>
                  <a:pt x="6432956" y="7396125"/>
                  <a:pt x="6288616" y="7694709"/>
                  <a:pt x="6362700" y="7934788"/>
                </a:cubicBezTo>
                <a:cubicBezTo>
                  <a:pt x="6139244" y="7960776"/>
                  <a:pt x="5837160" y="7866943"/>
                  <a:pt x="5657019" y="7934788"/>
                </a:cubicBezTo>
                <a:cubicBezTo>
                  <a:pt x="5476878" y="8002633"/>
                  <a:pt x="5400235" y="7921309"/>
                  <a:pt x="5269472" y="7934788"/>
                </a:cubicBezTo>
                <a:cubicBezTo>
                  <a:pt x="5138709" y="7948267"/>
                  <a:pt x="4715489" y="7869092"/>
                  <a:pt x="4563791" y="7934788"/>
                </a:cubicBezTo>
                <a:cubicBezTo>
                  <a:pt x="4412093" y="8000484"/>
                  <a:pt x="4232046" y="7891536"/>
                  <a:pt x="4048991" y="7934788"/>
                </a:cubicBezTo>
                <a:cubicBezTo>
                  <a:pt x="3865936" y="7978040"/>
                  <a:pt x="3692479" y="7906704"/>
                  <a:pt x="3470564" y="7934788"/>
                </a:cubicBezTo>
                <a:cubicBezTo>
                  <a:pt x="3248649" y="7962872"/>
                  <a:pt x="3211905" y="7892400"/>
                  <a:pt x="3019390" y="7934788"/>
                </a:cubicBezTo>
                <a:cubicBezTo>
                  <a:pt x="2826875" y="7977176"/>
                  <a:pt x="2698146" y="7873911"/>
                  <a:pt x="2377336" y="7934788"/>
                </a:cubicBezTo>
                <a:cubicBezTo>
                  <a:pt x="2056526" y="7995665"/>
                  <a:pt x="1934692" y="7896834"/>
                  <a:pt x="1671655" y="7934788"/>
                </a:cubicBezTo>
                <a:cubicBezTo>
                  <a:pt x="1408618" y="7972742"/>
                  <a:pt x="1277711" y="7881103"/>
                  <a:pt x="1156855" y="7934788"/>
                </a:cubicBezTo>
                <a:cubicBezTo>
                  <a:pt x="1035999" y="7988473"/>
                  <a:pt x="512624" y="7857813"/>
                  <a:pt x="0" y="7934788"/>
                </a:cubicBezTo>
                <a:cubicBezTo>
                  <a:pt x="-63286" y="7731647"/>
                  <a:pt x="16179" y="7626756"/>
                  <a:pt x="0" y="7368017"/>
                </a:cubicBezTo>
                <a:cubicBezTo>
                  <a:pt x="-16179" y="7109278"/>
                  <a:pt x="38925" y="6924113"/>
                  <a:pt x="0" y="6801247"/>
                </a:cubicBezTo>
                <a:cubicBezTo>
                  <a:pt x="-38925" y="6678381"/>
                  <a:pt x="68658" y="6396219"/>
                  <a:pt x="0" y="6155128"/>
                </a:cubicBezTo>
                <a:cubicBezTo>
                  <a:pt x="-68658" y="5914037"/>
                  <a:pt x="27825" y="5803247"/>
                  <a:pt x="0" y="5588358"/>
                </a:cubicBezTo>
                <a:cubicBezTo>
                  <a:pt x="-27825" y="5373469"/>
                  <a:pt x="60971" y="5105078"/>
                  <a:pt x="0" y="4942239"/>
                </a:cubicBezTo>
                <a:cubicBezTo>
                  <a:pt x="-60971" y="4779400"/>
                  <a:pt x="41935" y="4508381"/>
                  <a:pt x="0" y="4296121"/>
                </a:cubicBezTo>
                <a:cubicBezTo>
                  <a:pt x="-41935" y="4083861"/>
                  <a:pt x="4754" y="3897651"/>
                  <a:pt x="0" y="3570655"/>
                </a:cubicBezTo>
                <a:cubicBezTo>
                  <a:pt x="-4754" y="3243659"/>
                  <a:pt x="32905" y="3331238"/>
                  <a:pt x="0" y="3241928"/>
                </a:cubicBezTo>
                <a:cubicBezTo>
                  <a:pt x="-32905" y="3152618"/>
                  <a:pt x="32634" y="3016441"/>
                  <a:pt x="0" y="2913201"/>
                </a:cubicBezTo>
                <a:cubicBezTo>
                  <a:pt x="-32634" y="2809961"/>
                  <a:pt x="47368" y="2362872"/>
                  <a:pt x="0" y="2187734"/>
                </a:cubicBezTo>
                <a:cubicBezTo>
                  <a:pt x="-47368" y="2012596"/>
                  <a:pt x="179" y="1876461"/>
                  <a:pt x="0" y="1700312"/>
                </a:cubicBezTo>
                <a:cubicBezTo>
                  <a:pt x="-179" y="1524163"/>
                  <a:pt x="15914" y="1224276"/>
                  <a:pt x="0" y="974845"/>
                </a:cubicBezTo>
                <a:cubicBezTo>
                  <a:pt x="-15914" y="725414"/>
                  <a:pt x="40341" y="683751"/>
                  <a:pt x="0" y="487423"/>
                </a:cubicBezTo>
                <a:cubicBezTo>
                  <a:pt x="-40341" y="291095"/>
                  <a:pt x="54587" y="110892"/>
                  <a:pt x="0" y="0"/>
                </a:cubicBezTo>
                <a:close/>
              </a:path>
              <a:path w="6362700" h="7934788" stroke="0" extrusionOk="0">
                <a:moveTo>
                  <a:pt x="0" y="0"/>
                </a:moveTo>
                <a:cubicBezTo>
                  <a:pt x="122766" y="-48253"/>
                  <a:pt x="370614" y="3587"/>
                  <a:pt x="514800" y="0"/>
                </a:cubicBezTo>
                <a:cubicBezTo>
                  <a:pt x="658986" y="-3587"/>
                  <a:pt x="793914" y="20617"/>
                  <a:pt x="902347" y="0"/>
                </a:cubicBezTo>
                <a:cubicBezTo>
                  <a:pt x="1010780" y="-20617"/>
                  <a:pt x="1341269" y="70266"/>
                  <a:pt x="1608028" y="0"/>
                </a:cubicBezTo>
                <a:cubicBezTo>
                  <a:pt x="1874787" y="-70266"/>
                  <a:pt x="2019334" y="2565"/>
                  <a:pt x="2122828" y="0"/>
                </a:cubicBezTo>
                <a:cubicBezTo>
                  <a:pt x="2226322" y="-2565"/>
                  <a:pt x="2439415" y="26593"/>
                  <a:pt x="2637628" y="0"/>
                </a:cubicBezTo>
                <a:cubicBezTo>
                  <a:pt x="2835841" y="-26593"/>
                  <a:pt x="3178384" y="19300"/>
                  <a:pt x="3343310" y="0"/>
                </a:cubicBezTo>
                <a:cubicBezTo>
                  <a:pt x="3508236" y="-19300"/>
                  <a:pt x="3632859" y="50330"/>
                  <a:pt x="3794483" y="0"/>
                </a:cubicBezTo>
                <a:cubicBezTo>
                  <a:pt x="3956107" y="-50330"/>
                  <a:pt x="4212336" y="18274"/>
                  <a:pt x="4500164" y="0"/>
                </a:cubicBezTo>
                <a:cubicBezTo>
                  <a:pt x="4787992" y="-18274"/>
                  <a:pt x="4861815" y="42531"/>
                  <a:pt x="5205845" y="0"/>
                </a:cubicBezTo>
                <a:cubicBezTo>
                  <a:pt x="5549875" y="-42531"/>
                  <a:pt x="5531176" y="1376"/>
                  <a:pt x="5784273" y="0"/>
                </a:cubicBezTo>
                <a:cubicBezTo>
                  <a:pt x="6037370" y="-1376"/>
                  <a:pt x="6210610" y="67954"/>
                  <a:pt x="6362700" y="0"/>
                </a:cubicBezTo>
                <a:cubicBezTo>
                  <a:pt x="6415691" y="106478"/>
                  <a:pt x="6324314" y="316544"/>
                  <a:pt x="6362700" y="487423"/>
                </a:cubicBezTo>
                <a:cubicBezTo>
                  <a:pt x="6401086" y="658302"/>
                  <a:pt x="6352501" y="668213"/>
                  <a:pt x="6362700" y="816150"/>
                </a:cubicBezTo>
                <a:cubicBezTo>
                  <a:pt x="6372899" y="964087"/>
                  <a:pt x="6358898" y="1268019"/>
                  <a:pt x="6362700" y="1382920"/>
                </a:cubicBezTo>
                <a:cubicBezTo>
                  <a:pt x="6366502" y="1497821"/>
                  <a:pt x="6321702" y="1810316"/>
                  <a:pt x="6362700" y="1949691"/>
                </a:cubicBezTo>
                <a:cubicBezTo>
                  <a:pt x="6403698" y="2089066"/>
                  <a:pt x="6344734" y="2311415"/>
                  <a:pt x="6362700" y="2516461"/>
                </a:cubicBezTo>
                <a:cubicBezTo>
                  <a:pt x="6380666" y="2721507"/>
                  <a:pt x="6316803" y="2939674"/>
                  <a:pt x="6362700" y="3162580"/>
                </a:cubicBezTo>
                <a:cubicBezTo>
                  <a:pt x="6408597" y="3385486"/>
                  <a:pt x="6349249" y="3540649"/>
                  <a:pt x="6362700" y="3808698"/>
                </a:cubicBezTo>
                <a:cubicBezTo>
                  <a:pt x="6376151" y="4076747"/>
                  <a:pt x="6357410" y="4159033"/>
                  <a:pt x="6362700" y="4454817"/>
                </a:cubicBezTo>
                <a:cubicBezTo>
                  <a:pt x="6367990" y="4750601"/>
                  <a:pt x="6325255" y="4639603"/>
                  <a:pt x="6362700" y="4783544"/>
                </a:cubicBezTo>
                <a:cubicBezTo>
                  <a:pt x="6400145" y="4927485"/>
                  <a:pt x="6344882" y="5052198"/>
                  <a:pt x="6362700" y="5191618"/>
                </a:cubicBezTo>
                <a:cubicBezTo>
                  <a:pt x="6380518" y="5331038"/>
                  <a:pt x="6310615" y="5558254"/>
                  <a:pt x="6362700" y="5837737"/>
                </a:cubicBezTo>
                <a:cubicBezTo>
                  <a:pt x="6414785" y="6117220"/>
                  <a:pt x="6350586" y="6103619"/>
                  <a:pt x="6362700" y="6325160"/>
                </a:cubicBezTo>
                <a:cubicBezTo>
                  <a:pt x="6374814" y="6546701"/>
                  <a:pt x="6323788" y="6613584"/>
                  <a:pt x="6362700" y="6733234"/>
                </a:cubicBezTo>
                <a:cubicBezTo>
                  <a:pt x="6401612" y="6852884"/>
                  <a:pt x="6346084" y="7113957"/>
                  <a:pt x="6362700" y="7379353"/>
                </a:cubicBezTo>
                <a:cubicBezTo>
                  <a:pt x="6379316" y="7644749"/>
                  <a:pt x="6321362" y="7707674"/>
                  <a:pt x="6362700" y="7934788"/>
                </a:cubicBezTo>
                <a:cubicBezTo>
                  <a:pt x="6078771" y="7963174"/>
                  <a:pt x="6059893" y="7891156"/>
                  <a:pt x="5784273" y="7934788"/>
                </a:cubicBezTo>
                <a:cubicBezTo>
                  <a:pt x="5508653" y="7978420"/>
                  <a:pt x="5533906" y="7916012"/>
                  <a:pt x="5333099" y="7934788"/>
                </a:cubicBezTo>
                <a:cubicBezTo>
                  <a:pt x="5132292" y="7953564"/>
                  <a:pt x="4904151" y="7932215"/>
                  <a:pt x="4691045" y="7934788"/>
                </a:cubicBezTo>
                <a:cubicBezTo>
                  <a:pt x="4477939" y="7937361"/>
                  <a:pt x="4449203" y="7909104"/>
                  <a:pt x="4239872" y="7934788"/>
                </a:cubicBezTo>
                <a:cubicBezTo>
                  <a:pt x="4030541" y="7960472"/>
                  <a:pt x="3853470" y="7868800"/>
                  <a:pt x="3597818" y="7934788"/>
                </a:cubicBezTo>
                <a:cubicBezTo>
                  <a:pt x="3342166" y="8000776"/>
                  <a:pt x="3306330" y="7900804"/>
                  <a:pt x="3210271" y="7934788"/>
                </a:cubicBezTo>
                <a:cubicBezTo>
                  <a:pt x="3114212" y="7968772"/>
                  <a:pt x="2817839" y="7869216"/>
                  <a:pt x="2568217" y="7934788"/>
                </a:cubicBezTo>
                <a:cubicBezTo>
                  <a:pt x="2318595" y="8000360"/>
                  <a:pt x="2237485" y="7925248"/>
                  <a:pt x="2117044" y="7934788"/>
                </a:cubicBezTo>
                <a:cubicBezTo>
                  <a:pt x="1996603" y="7944328"/>
                  <a:pt x="1852721" y="7920524"/>
                  <a:pt x="1729498" y="7934788"/>
                </a:cubicBezTo>
                <a:cubicBezTo>
                  <a:pt x="1606275" y="7949052"/>
                  <a:pt x="1464552" y="7915121"/>
                  <a:pt x="1278324" y="7934788"/>
                </a:cubicBezTo>
                <a:cubicBezTo>
                  <a:pt x="1092096" y="7954455"/>
                  <a:pt x="818106" y="7899558"/>
                  <a:pt x="636270" y="7934788"/>
                </a:cubicBezTo>
                <a:cubicBezTo>
                  <a:pt x="454434" y="7970018"/>
                  <a:pt x="253761" y="7873930"/>
                  <a:pt x="0" y="7934788"/>
                </a:cubicBezTo>
                <a:cubicBezTo>
                  <a:pt x="-27427" y="7831833"/>
                  <a:pt x="20858" y="7724639"/>
                  <a:pt x="0" y="7606061"/>
                </a:cubicBezTo>
                <a:cubicBezTo>
                  <a:pt x="-20858" y="7487483"/>
                  <a:pt x="24293" y="7384275"/>
                  <a:pt x="0" y="7277334"/>
                </a:cubicBezTo>
                <a:cubicBezTo>
                  <a:pt x="-24293" y="7170393"/>
                  <a:pt x="21525" y="6848010"/>
                  <a:pt x="0" y="6631216"/>
                </a:cubicBezTo>
                <a:cubicBezTo>
                  <a:pt x="-21525" y="6414422"/>
                  <a:pt x="33491" y="6450699"/>
                  <a:pt x="0" y="6302489"/>
                </a:cubicBezTo>
                <a:cubicBezTo>
                  <a:pt x="-33491" y="6154279"/>
                  <a:pt x="66825" y="5859804"/>
                  <a:pt x="0" y="5735718"/>
                </a:cubicBezTo>
                <a:cubicBezTo>
                  <a:pt x="-66825" y="5611632"/>
                  <a:pt x="29655" y="5504696"/>
                  <a:pt x="0" y="5327643"/>
                </a:cubicBezTo>
                <a:cubicBezTo>
                  <a:pt x="-29655" y="5150590"/>
                  <a:pt x="47971" y="4924541"/>
                  <a:pt x="0" y="4760873"/>
                </a:cubicBezTo>
                <a:cubicBezTo>
                  <a:pt x="-47971" y="4597205"/>
                  <a:pt x="58926" y="4455769"/>
                  <a:pt x="0" y="4194102"/>
                </a:cubicBezTo>
                <a:cubicBezTo>
                  <a:pt x="-58926" y="3932435"/>
                  <a:pt x="18481" y="3809491"/>
                  <a:pt x="0" y="3627332"/>
                </a:cubicBezTo>
                <a:cubicBezTo>
                  <a:pt x="-18481" y="3445173"/>
                  <a:pt x="40852" y="3335653"/>
                  <a:pt x="0" y="3060561"/>
                </a:cubicBezTo>
                <a:cubicBezTo>
                  <a:pt x="-40852" y="2785469"/>
                  <a:pt x="19821" y="2734445"/>
                  <a:pt x="0" y="2573138"/>
                </a:cubicBezTo>
                <a:cubicBezTo>
                  <a:pt x="-19821" y="2411831"/>
                  <a:pt x="5874" y="2110134"/>
                  <a:pt x="0" y="1927020"/>
                </a:cubicBezTo>
                <a:cubicBezTo>
                  <a:pt x="-5874" y="1743906"/>
                  <a:pt x="67420" y="1618727"/>
                  <a:pt x="0" y="1360249"/>
                </a:cubicBezTo>
                <a:cubicBezTo>
                  <a:pt x="-67420" y="1101771"/>
                  <a:pt x="42647" y="876433"/>
                  <a:pt x="0" y="634783"/>
                </a:cubicBezTo>
                <a:cubicBezTo>
                  <a:pt x="-42647" y="393133"/>
                  <a:pt x="61357" y="296728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90512"/>
            <a:endParaRPr lang="en-US" sz="75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654826-370A-5CD0-95AC-99F20876FD97}"/>
              </a:ext>
            </a:extLst>
          </p:cNvPr>
          <p:cNvSpPr txBox="1"/>
          <p:nvPr/>
        </p:nvSpPr>
        <p:spPr>
          <a:xfrm>
            <a:off x="99004" y="289061"/>
            <a:ext cx="6579080" cy="492443"/>
          </a:xfrm>
          <a:custGeom>
            <a:avLst/>
            <a:gdLst>
              <a:gd name="connsiteX0" fmla="*/ 0 w 6579080"/>
              <a:gd name="connsiteY0" fmla="*/ 0 h 492443"/>
              <a:gd name="connsiteX1" fmla="*/ 466517 w 6579080"/>
              <a:gd name="connsiteY1" fmla="*/ 0 h 492443"/>
              <a:gd name="connsiteX2" fmla="*/ 1130406 w 6579080"/>
              <a:gd name="connsiteY2" fmla="*/ 0 h 492443"/>
              <a:gd name="connsiteX3" fmla="*/ 1531131 w 6579080"/>
              <a:gd name="connsiteY3" fmla="*/ 0 h 492443"/>
              <a:gd name="connsiteX4" fmla="*/ 2129230 w 6579080"/>
              <a:gd name="connsiteY4" fmla="*/ 0 h 492443"/>
              <a:gd name="connsiteX5" fmla="*/ 2529955 w 6579080"/>
              <a:gd name="connsiteY5" fmla="*/ 0 h 492443"/>
              <a:gd name="connsiteX6" fmla="*/ 3193844 w 6579080"/>
              <a:gd name="connsiteY6" fmla="*/ 0 h 492443"/>
              <a:gd name="connsiteX7" fmla="*/ 3923524 w 6579080"/>
              <a:gd name="connsiteY7" fmla="*/ 0 h 492443"/>
              <a:gd name="connsiteX8" fmla="*/ 4587413 w 6579080"/>
              <a:gd name="connsiteY8" fmla="*/ 0 h 492443"/>
              <a:gd name="connsiteX9" fmla="*/ 5053930 w 6579080"/>
              <a:gd name="connsiteY9" fmla="*/ 0 h 492443"/>
              <a:gd name="connsiteX10" fmla="*/ 5586237 w 6579080"/>
              <a:gd name="connsiteY10" fmla="*/ 0 h 492443"/>
              <a:gd name="connsiteX11" fmla="*/ 5986963 w 6579080"/>
              <a:gd name="connsiteY11" fmla="*/ 0 h 492443"/>
              <a:gd name="connsiteX12" fmla="*/ 6579080 w 6579080"/>
              <a:gd name="connsiteY12" fmla="*/ 0 h 492443"/>
              <a:gd name="connsiteX13" fmla="*/ 6579080 w 6579080"/>
              <a:gd name="connsiteY13" fmla="*/ 492443 h 492443"/>
              <a:gd name="connsiteX14" fmla="*/ 6112563 w 6579080"/>
              <a:gd name="connsiteY14" fmla="*/ 492443 h 492443"/>
              <a:gd name="connsiteX15" fmla="*/ 5646047 w 6579080"/>
              <a:gd name="connsiteY15" fmla="*/ 492443 h 492443"/>
              <a:gd name="connsiteX16" fmla="*/ 5047949 w 6579080"/>
              <a:gd name="connsiteY16" fmla="*/ 492443 h 492443"/>
              <a:gd name="connsiteX17" fmla="*/ 4449850 w 6579080"/>
              <a:gd name="connsiteY17" fmla="*/ 492443 h 492443"/>
              <a:gd name="connsiteX18" fmla="*/ 3720171 w 6579080"/>
              <a:gd name="connsiteY18" fmla="*/ 492443 h 492443"/>
              <a:gd name="connsiteX19" fmla="*/ 3056282 w 6579080"/>
              <a:gd name="connsiteY19" fmla="*/ 492443 h 492443"/>
              <a:gd name="connsiteX20" fmla="*/ 2458184 w 6579080"/>
              <a:gd name="connsiteY20" fmla="*/ 492443 h 492443"/>
              <a:gd name="connsiteX21" fmla="*/ 1794295 w 6579080"/>
              <a:gd name="connsiteY21" fmla="*/ 492443 h 492443"/>
              <a:gd name="connsiteX22" fmla="*/ 1130406 w 6579080"/>
              <a:gd name="connsiteY22" fmla="*/ 492443 h 492443"/>
              <a:gd name="connsiteX23" fmla="*/ 0 w 6579080"/>
              <a:gd name="connsiteY23" fmla="*/ 492443 h 492443"/>
              <a:gd name="connsiteX24" fmla="*/ 0 w 6579080"/>
              <a:gd name="connsiteY2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579080" h="492443" fill="none" extrusionOk="0">
                <a:moveTo>
                  <a:pt x="0" y="0"/>
                </a:moveTo>
                <a:cubicBezTo>
                  <a:pt x="147581" y="-47956"/>
                  <a:pt x="360208" y="30067"/>
                  <a:pt x="466517" y="0"/>
                </a:cubicBezTo>
                <a:cubicBezTo>
                  <a:pt x="572826" y="-30067"/>
                  <a:pt x="959287" y="47703"/>
                  <a:pt x="1130406" y="0"/>
                </a:cubicBezTo>
                <a:cubicBezTo>
                  <a:pt x="1301525" y="-47703"/>
                  <a:pt x="1400880" y="32143"/>
                  <a:pt x="1531131" y="0"/>
                </a:cubicBezTo>
                <a:cubicBezTo>
                  <a:pt x="1661382" y="-32143"/>
                  <a:pt x="1851303" y="47286"/>
                  <a:pt x="2129230" y="0"/>
                </a:cubicBezTo>
                <a:cubicBezTo>
                  <a:pt x="2407157" y="-47286"/>
                  <a:pt x="2416102" y="25018"/>
                  <a:pt x="2529955" y="0"/>
                </a:cubicBezTo>
                <a:cubicBezTo>
                  <a:pt x="2643808" y="-25018"/>
                  <a:pt x="2977467" y="60981"/>
                  <a:pt x="3193844" y="0"/>
                </a:cubicBezTo>
                <a:cubicBezTo>
                  <a:pt x="3410221" y="-60981"/>
                  <a:pt x="3570701" y="10484"/>
                  <a:pt x="3923524" y="0"/>
                </a:cubicBezTo>
                <a:cubicBezTo>
                  <a:pt x="4276347" y="-10484"/>
                  <a:pt x="4264054" y="25620"/>
                  <a:pt x="4587413" y="0"/>
                </a:cubicBezTo>
                <a:cubicBezTo>
                  <a:pt x="4910772" y="-25620"/>
                  <a:pt x="4842978" y="22668"/>
                  <a:pt x="5053930" y="0"/>
                </a:cubicBezTo>
                <a:cubicBezTo>
                  <a:pt x="5264882" y="-22668"/>
                  <a:pt x="5332371" y="31864"/>
                  <a:pt x="5586237" y="0"/>
                </a:cubicBezTo>
                <a:cubicBezTo>
                  <a:pt x="5840103" y="-31864"/>
                  <a:pt x="5854488" y="27866"/>
                  <a:pt x="5986963" y="0"/>
                </a:cubicBezTo>
                <a:cubicBezTo>
                  <a:pt x="6119438" y="-27866"/>
                  <a:pt x="6323918" y="40733"/>
                  <a:pt x="6579080" y="0"/>
                </a:cubicBezTo>
                <a:cubicBezTo>
                  <a:pt x="6629875" y="230660"/>
                  <a:pt x="6559100" y="311413"/>
                  <a:pt x="6579080" y="492443"/>
                </a:cubicBezTo>
                <a:cubicBezTo>
                  <a:pt x="6365418" y="500739"/>
                  <a:pt x="6330854" y="476877"/>
                  <a:pt x="6112563" y="492443"/>
                </a:cubicBezTo>
                <a:cubicBezTo>
                  <a:pt x="5894272" y="508009"/>
                  <a:pt x="5778607" y="443346"/>
                  <a:pt x="5646047" y="492443"/>
                </a:cubicBezTo>
                <a:cubicBezTo>
                  <a:pt x="5513487" y="541540"/>
                  <a:pt x="5195279" y="472415"/>
                  <a:pt x="5047949" y="492443"/>
                </a:cubicBezTo>
                <a:cubicBezTo>
                  <a:pt x="4900619" y="512471"/>
                  <a:pt x="4730757" y="440056"/>
                  <a:pt x="4449850" y="492443"/>
                </a:cubicBezTo>
                <a:cubicBezTo>
                  <a:pt x="4168943" y="544830"/>
                  <a:pt x="4054833" y="419482"/>
                  <a:pt x="3720171" y="492443"/>
                </a:cubicBezTo>
                <a:cubicBezTo>
                  <a:pt x="3385509" y="565404"/>
                  <a:pt x="3232665" y="470739"/>
                  <a:pt x="3056282" y="492443"/>
                </a:cubicBezTo>
                <a:cubicBezTo>
                  <a:pt x="2879899" y="514147"/>
                  <a:pt x="2648674" y="441811"/>
                  <a:pt x="2458184" y="492443"/>
                </a:cubicBezTo>
                <a:cubicBezTo>
                  <a:pt x="2267694" y="543075"/>
                  <a:pt x="2081598" y="420422"/>
                  <a:pt x="1794295" y="492443"/>
                </a:cubicBezTo>
                <a:cubicBezTo>
                  <a:pt x="1506992" y="564464"/>
                  <a:pt x="1351860" y="427774"/>
                  <a:pt x="1130406" y="492443"/>
                </a:cubicBezTo>
                <a:cubicBezTo>
                  <a:pt x="908952" y="557112"/>
                  <a:pt x="240306" y="428528"/>
                  <a:pt x="0" y="492443"/>
                </a:cubicBezTo>
                <a:cubicBezTo>
                  <a:pt x="-17643" y="325963"/>
                  <a:pt x="54354" y="240819"/>
                  <a:pt x="0" y="0"/>
                </a:cubicBezTo>
                <a:close/>
              </a:path>
              <a:path w="6579080" h="492443" stroke="0" extrusionOk="0">
                <a:moveTo>
                  <a:pt x="0" y="0"/>
                </a:moveTo>
                <a:cubicBezTo>
                  <a:pt x="258054" y="-49613"/>
                  <a:pt x="327157" y="44889"/>
                  <a:pt x="532307" y="0"/>
                </a:cubicBezTo>
                <a:cubicBezTo>
                  <a:pt x="737457" y="-44889"/>
                  <a:pt x="911103" y="54058"/>
                  <a:pt x="1064615" y="0"/>
                </a:cubicBezTo>
                <a:cubicBezTo>
                  <a:pt x="1218127" y="-54058"/>
                  <a:pt x="1419183" y="33233"/>
                  <a:pt x="1596922" y="0"/>
                </a:cubicBezTo>
                <a:cubicBezTo>
                  <a:pt x="1774661" y="-33233"/>
                  <a:pt x="1935371" y="37396"/>
                  <a:pt x="2195020" y="0"/>
                </a:cubicBezTo>
                <a:cubicBezTo>
                  <a:pt x="2454669" y="-37396"/>
                  <a:pt x="2524467" y="46009"/>
                  <a:pt x="2793119" y="0"/>
                </a:cubicBezTo>
                <a:cubicBezTo>
                  <a:pt x="3061771" y="-46009"/>
                  <a:pt x="3231192" y="73659"/>
                  <a:pt x="3522798" y="0"/>
                </a:cubicBezTo>
                <a:cubicBezTo>
                  <a:pt x="3814404" y="-73659"/>
                  <a:pt x="3914526" y="42264"/>
                  <a:pt x="4055106" y="0"/>
                </a:cubicBezTo>
                <a:cubicBezTo>
                  <a:pt x="4195686" y="-42264"/>
                  <a:pt x="4520552" y="69306"/>
                  <a:pt x="4653204" y="0"/>
                </a:cubicBezTo>
                <a:cubicBezTo>
                  <a:pt x="4785856" y="-69306"/>
                  <a:pt x="5092914" y="66073"/>
                  <a:pt x="5317093" y="0"/>
                </a:cubicBezTo>
                <a:cubicBezTo>
                  <a:pt x="5541272" y="-66073"/>
                  <a:pt x="5769254" y="73857"/>
                  <a:pt x="6046773" y="0"/>
                </a:cubicBezTo>
                <a:cubicBezTo>
                  <a:pt x="6324292" y="-73857"/>
                  <a:pt x="6332383" y="6615"/>
                  <a:pt x="6579080" y="0"/>
                </a:cubicBezTo>
                <a:cubicBezTo>
                  <a:pt x="6600453" y="246146"/>
                  <a:pt x="6547095" y="284525"/>
                  <a:pt x="6579080" y="492443"/>
                </a:cubicBezTo>
                <a:cubicBezTo>
                  <a:pt x="6413101" y="519158"/>
                  <a:pt x="6281097" y="457252"/>
                  <a:pt x="6112563" y="492443"/>
                </a:cubicBezTo>
                <a:cubicBezTo>
                  <a:pt x="5944029" y="527634"/>
                  <a:pt x="5540080" y="468037"/>
                  <a:pt x="5382884" y="492443"/>
                </a:cubicBezTo>
                <a:cubicBezTo>
                  <a:pt x="5225688" y="516849"/>
                  <a:pt x="5039503" y="459271"/>
                  <a:pt x="4850576" y="492443"/>
                </a:cubicBezTo>
                <a:cubicBezTo>
                  <a:pt x="4661649" y="525615"/>
                  <a:pt x="4539098" y="491189"/>
                  <a:pt x="4384060" y="492443"/>
                </a:cubicBezTo>
                <a:cubicBezTo>
                  <a:pt x="4229022" y="493697"/>
                  <a:pt x="3985219" y="488327"/>
                  <a:pt x="3785961" y="492443"/>
                </a:cubicBezTo>
                <a:cubicBezTo>
                  <a:pt x="3586703" y="496559"/>
                  <a:pt x="3419567" y="456608"/>
                  <a:pt x="3319445" y="492443"/>
                </a:cubicBezTo>
                <a:cubicBezTo>
                  <a:pt x="3219323" y="528278"/>
                  <a:pt x="2954252" y="411304"/>
                  <a:pt x="2589765" y="492443"/>
                </a:cubicBezTo>
                <a:cubicBezTo>
                  <a:pt x="2225278" y="573582"/>
                  <a:pt x="2198676" y="454972"/>
                  <a:pt x="2057458" y="492443"/>
                </a:cubicBezTo>
                <a:cubicBezTo>
                  <a:pt x="1916240" y="529914"/>
                  <a:pt x="1671260" y="456154"/>
                  <a:pt x="1525150" y="492443"/>
                </a:cubicBezTo>
                <a:cubicBezTo>
                  <a:pt x="1379040" y="528732"/>
                  <a:pt x="993891" y="457724"/>
                  <a:pt x="795471" y="492443"/>
                </a:cubicBezTo>
                <a:cubicBezTo>
                  <a:pt x="597051" y="527162"/>
                  <a:pt x="221127" y="458905"/>
                  <a:pt x="0" y="492443"/>
                </a:cubicBezTo>
                <a:cubicBezTo>
                  <a:pt x="-21885" y="386613"/>
                  <a:pt x="58886" y="9935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9080813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defTabSz="190512"/>
            <a:r>
              <a:rPr lang="en-US" sz="1300" b="1">
                <a:latin typeface="Segoe Print" panose="02000800000000000000" pitchFamily="2" charset="0"/>
              </a:rPr>
              <a:t>Where </a:t>
            </a:r>
            <a:r>
              <a:rPr lang="en-US" sz="1300" b="1" dirty="0">
                <a:latin typeface="Segoe Print" panose="02000800000000000000" pitchFamily="2" charset="0"/>
              </a:rPr>
              <a:t>do you get your nutrition, diet and related health information? What source or sources of information do you rely on more than others?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02CBF2-22A0-BCE7-9007-FFC052FE2AD3}"/>
              </a:ext>
            </a:extLst>
          </p:cNvPr>
          <p:cNvSpPr txBox="1"/>
          <p:nvPr/>
        </p:nvSpPr>
        <p:spPr>
          <a:xfrm>
            <a:off x="679167" y="1092014"/>
            <a:ext cx="4964514" cy="307777"/>
          </a:xfrm>
          <a:custGeom>
            <a:avLst/>
            <a:gdLst>
              <a:gd name="connsiteX0" fmla="*/ 0 w 4964514"/>
              <a:gd name="connsiteY0" fmla="*/ 0 h 307777"/>
              <a:gd name="connsiteX1" fmla="*/ 551613 w 4964514"/>
              <a:gd name="connsiteY1" fmla="*/ 0 h 307777"/>
              <a:gd name="connsiteX2" fmla="*/ 1003935 w 4964514"/>
              <a:gd name="connsiteY2" fmla="*/ 0 h 307777"/>
              <a:gd name="connsiteX3" fmla="*/ 1456257 w 4964514"/>
              <a:gd name="connsiteY3" fmla="*/ 0 h 307777"/>
              <a:gd name="connsiteX4" fmla="*/ 2107160 w 4964514"/>
              <a:gd name="connsiteY4" fmla="*/ 0 h 307777"/>
              <a:gd name="connsiteX5" fmla="*/ 2758063 w 4964514"/>
              <a:gd name="connsiteY5" fmla="*/ 0 h 307777"/>
              <a:gd name="connsiteX6" fmla="*/ 3160741 w 4964514"/>
              <a:gd name="connsiteY6" fmla="*/ 0 h 307777"/>
              <a:gd name="connsiteX7" fmla="*/ 3563418 w 4964514"/>
              <a:gd name="connsiteY7" fmla="*/ 0 h 307777"/>
              <a:gd name="connsiteX8" fmla="*/ 4015740 w 4964514"/>
              <a:gd name="connsiteY8" fmla="*/ 0 h 307777"/>
              <a:gd name="connsiteX9" fmla="*/ 4964514 w 4964514"/>
              <a:gd name="connsiteY9" fmla="*/ 0 h 307777"/>
              <a:gd name="connsiteX10" fmla="*/ 4964514 w 4964514"/>
              <a:gd name="connsiteY10" fmla="*/ 307777 h 307777"/>
              <a:gd name="connsiteX11" fmla="*/ 4363256 w 4964514"/>
              <a:gd name="connsiteY11" fmla="*/ 307777 h 307777"/>
              <a:gd name="connsiteX12" fmla="*/ 3910934 w 4964514"/>
              <a:gd name="connsiteY12" fmla="*/ 307777 h 307777"/>
              <a:gd name="connsiteX13" fmla="*/ 3408966 w 4964514"/>
              <a:gd name="connsiteY13" fmla="*/ 307777 h 307777"/>
              <a:gd name="connsiteX14" fmla="*/ 2906999 w 4964514"/>
              <a:gd name="connsiteY14" fmla="*/ 307777 h 307777"/>
              <a:gd name="connsiteX15" fmla="*/ 2355386 w 4964514"/>
              <a:gd name="connsiteY15" fmla="*/ 307777 h 307777"/>
              <a:gd name="connsiteX16" fmla="*/ 1952709 w 4964514"/>
              <a:gd name="connsiteY16" fmla="*/ 307777 h 307777"/>
              <a:gd name="connsiteX17" fmla="*/ 1401096 w 4964514"/>
              <a:gd name="connsiteY17" fmla="*/ 307777 h 307777"/>
              <a:gd name="connsiteX18" fmla="*/ 799838 w 4964514"/>
              <a:gd name="connsiteY18" fmla="*/ 307777 h 307777"/>
              <a:gd name="connsiteX19" fmla="*/ 0 w 4964514"/>
              <a:gd name="connsiteY19" fmla="*/ 307777 h 307777"/>
              <a:gd name="connsiteX20" fmla="*/ 0 w 4964514"/>
              <a:gd name="connsiteY20" fmla="*/ 0 h 30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964514" h="307777" fill="none" extrusionOk="0">
                <a:moveTo>
                  <a:pt x="0" y="0"/>
                </a:moveTo>
                <a:cubicBezTo>
                  <a:pt x="262293" y="-1390"/>
                  <a:pt x="324177" y="30564"/>
                  <a:pt x="551613" y="0"/>
                </a:cubicBezTo>
                <a:cubicBezTo>
                  <a:pt x="779049" y="-30564"/>
                  <a:pt x="838996" y="23525"/>
                  <a:pt x="1003935" y="0"/>
                </a:cubicBezTo>
                <a:cubicBezTo>
                  <a:pt x="1168874" y="-23525"/>
                  <a:pt x="1290227" y="24136"/>
                  <a:pt x="1456257" y="0"/>
                </a:cubicBezTo>
                <a:cubicBezTo>
                  <a:pt x="1622287" y="-24136"/>
                  <a:pt x="1961457" y="67166"/>
                  <a:pt x="2107160" y="0"/>
                </a:cubicBezTo>
                <a:cubicBezTo>
                  <a:pt x="2252863" y="-67166"/>
                  <a:pt x="2610733" y="43826"/>
                  <a:pt x="2758063" y="0"/>
                </a:cubicBezTo>
                <a:cubicBezTo>
                  <a:pt x="2905393" y="-43826"/>
                  <a:pt x="3074314" y="16583"/>
                  <a:pt x="3160741" y="0"/>
                </a:cubicBezTo>
                <a:cubicBezTo>
                  <a:pt x="3247168" y="-16583"/>
                  <a:pt x="3452664" y="10642"/>
                  <a:pt x="3563418" y="0"/>
                </a:cubicBezTo>
                <a:cubicBezTo>
                  <a:pt x="3674172" y="-10642"/>
                  <a:pt x="3921329" y="22387"/>
                  <a:pt x="4015740" y="0"/>
                </a:cubicBezTo>
                <a:cubicBezTo>
                  <a:pt x="4110151" y="-22387"/>
                  <a:pt x="4754329" y="69959"/>
                  <a:pt x="4964514" y="0"/>
                </a:cubicBezTo>
                <a:cubicBezTo>
                  <a:pt x="4977263" y="107607"/>
                  <a:pt x="4950809" y="159903"/>
                  <a:pt x="4964514" y="307777"/>
                </a:cubicBezTo>
                <a:cubicBezTo>
                  <a:pt x="4732938" y="348840"/>
                  <a:pt x="4540502" y="269443"/>
                  <a:pt x="4363256" y="307777"/>
                </a:cubicBezTo>
                <a:cubicBezTo>
                  <a:pt x="4186010" y="346111"/>
                  <a:pt x="4072827" y="270048"/>
                  <a:pt x="3910934" y="307777"/>
                </a:cubicBezTo>
                <a:cubicBezTo>
                  <a:pt x="3749041" y="345506"/>
                  <a:pt x="3534874" y="289499"/>
                  <a:pt x="3408966" y="307777"/>
                </a:cubicBezTo>
                <a:cubicBezTo>
                  <a:pt x="3283058" y="326055"/>
                  <a:pt x="3020751" y="297370"/>
                  <a:pt x="2906999" y="307777"/>
                </a:cubicBezTo>
                <a:cubicBezTo>
                  <a:pt x="2793247" y="318184"/>
                  <a:pt x="2486913" y="287311"/>
                  <a:pt x="2355386" y="307777"/>
                </a:cubicBezTo>
                <a:cubicBezTo>
                  <a:pt x="2223859" y="328243"/>
                  <a:pt x="2066332" y="298450"/>
                  <a:pt x="1952709" y="307777"/>
                </a:cubicBezTo>
                <a:cubicBezTo>
                  <a:pt x="1839086" y="317104"/>
                  <a:pt x="1525857" y="265662"/>
                  <a:pt x="1401096" y="307777"/>
                </a:cubicBezTo>
                <a:cubicBezTo>
                  <a:pt x="1276335" y="349892"/>
                  <a:pt x="1000756" y="259014"/>
                  <a:pt x="799838" y="307777"/>
                </a:cubicBezTo>
                <a:cubicBezTo>
                  <a:pt x="598920" y="356540"/>
                  <a:pt x="342231" y="218920"/>
                  <a:pt x="0" y="307777"/>
                </a:cubicBezTo>
                <a:cubicBezTo>
                  <a:pt x="-28591" y="238962"/>
                  <a:pt x="25697" y="133837"/>
                  <a:pt x="0" y="0"/>
                </a:cubicBezTo>
                <a:close/>
              </a:path>
              <a:path w="4964514" h="307777" stroke="0" extrusionOk="0">
                <a:moveTo>
                  <a:pt x="0" y="0"/>
                </a:moveTo>
                <a:cubicBezTo>
                  <a:pt x="178519" y="-21826"/>
                  <a:pt x="366207" y="28452"/>
                  <a:pt x="601258" y="0"/>
                </a:cubicBezTo>
                <a:cubicBezTo>
                  <a:pt x="836309" y="-28452"/>
                  <a:pt x="930409" y="54685"/>
                  <a:pt x="1103225" y="0"/>
                </a:cubicBezTo>
                <a:cubicBezTo>
                  <a:pt x="1276041" y="-54685"/>
                  <a:pt x="1431118" y="58911"/>
                  <a:pt x="1654838" y="0"/>
                </a:cubicBezTo>
                <a:cubicBezTo>
                  <a:pt x="1878558" y="-58911"/>
                  <a:pt x="1926605" y="9262"/>
                  <a:pt x="2156806" y="0"/>
                </a:cubicBezTo>
                <a:cubicBezTo>
                  <a:pt x="2387007" y="-9262"/>
                  <a:pt x="2510401" y="11026"/>
                  <a:pt x="2807708" y="0"/>
                </a:cubicBezTo>
                <a:cubicBezTo>
                  <a:pt x="3105015" y="-11026"/>
                  <a:pt x="3158854" y="44016"/>
                  <a:pt x="3309676" y="0"/>
                </a:cubicBezTo>
                <a:cubicBezTo>
                  <a:pt x="3460498" y="-44016"/>
                  <a:pt x="3769722" y="71746"/>
                  <a:pt x="3960579" y="0"/>
                </a:cubicBezTo>
                <a:cubicBezTo>
                  <a:pt x="4151436" y="-71746"/>
                  <a:pt x="4234155" y="47606"/>
                  <a:pt x="4363256" y="0"/>
                </a:cubicBezTo>
                <a:cubicBezTo>
                  <a:pt x="4492357" y="-47606"/>
                  <a:pt x="4709326" y="12874"/>
                  <a:pt x="4964514" y="0"/>
                </a:cubicBezTo>
                <a:cubicBezTo>
                  <a:pt x="4989632" y="97653"/>
                  <a:pt x="4952631" y="173484"/>
                  <a:pt x="4964514" y="307777"/>
                </a:cubicBezTo>
                <a:cubicBezTo>
                  <a:pt x="4818947" y="321735"/>
                  <a:pt x="4592719" y="294658"/>
                  <a:pt x="4462546" y="307777"/>
                </a:cubicBezTo>
                <a:cubicBezTo>
                  <a:pt x="4332373" y="320896"/>
                  <a:pt x="4106522" y="288933"/>
                  <a:pt x="3861289" y="307777"/>
                </a:cubicBezTo>
                <a:cubicBezTo>
                  <a:pt x="3616056" y="326621"/>
                  <a:pt x="3561071" y="298555"/>
                  <a:pt x="3408966" y="307777"/>
                </a:cubicBezTo>
                <a:cubicBezTo>
                  <a:pt x="3256861" y="316999"/>
                  <a:pt x="3096995" y="288511"/>
                  <a:pt x="3006289" y="307777"/>
                </a:cubicBezTo>
                <a:cubicBezTo>
                  <a:pt x="2915583" y="327043"/>
                  <a:pt x="2695347" y="287202"/>
                  <a:pt x="2504322" y="307777"/>
                </a:cubicBezTo>
                <a:cubicBezTo>
                  <a:pt x="2313297" y="328352"/>
                  <a:pt x="2223193" y="296254"/>
                  <a:pt x="2002354" y="307777"/>
                </a:cubicBezTo>
                <a:cubicBezTo>
                  <a:pt x="1781515" y="319300"/>
                  <a:pt x="1641567" y="282168"/>
                  <a:pt x="1500386" y="307777"/>
                </a:cubicBezTo>
                <a:cubicBezTo>
                  <a:pt x="1359205" y="333386"/>
                  <a:pt x="1130136" y="307471"/>
                  <a:pt x="998419" y="307777"/>
                </a:cubicBezTo>
                <a:cubicBezTo>
                  <a:pt x="866702" y="308083"/>
                  <a:pt x="721002" y="282988"/>
                  <a:pt x="496451" y="307777"/>
                </a:cubicBezTo>
                <a:cubicBezTo>
                  <a:pt x="271900" y="332566"/>
                  <a:pt x="113297" y="265124"/>
                  <a:pt x="0" y="307777"/>
                </a:cubicBezTo>
                <a:cubicBezTo>
                  <a:pt x="-5445" y="210010"/>
                  <a:pt x="15482" y="7815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41485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190512">
              <a:spcBef>
                <a:spcPts val="500"/>
              </a:spcBef>
              <a:spcAft>
                <a:spcPts val="500"/>
              </a:spcAft>
            </a:pPr>
            <a:r>
              <a:rPr lang="en-US" sz="1400" b="1" dirty="0">
                <a:latin typeface="Marker Felt Thin" panose="02000400000000000000"/>
              </a:rPr>
              <a:t>What are the top three sources at your table? </a:t>
            </a:r>
            <a:endParaRPr lang="en-US" b="1" dirty="0">
              <a:latin typeface="Marker Felt Thin" panose="0200040000000000000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9F2FF7-2D74-EC14-035C-D2617405FE99}"/>
              </a:ext>
            </a:extLst>
          </p:cNvPr>
          <p:cNvSpPr txBox="1"/>
          <p:nvPr/>
        </p:nvSpPr>
        <p:spPr>
          <a:xfrm>
            <a:off x="502678" y="3183460"/>
            <a:ext cx="5822370" cy="523220"/>
          </a:xfrm>
          <a:custGeom>
            <a:avLst/>
            <a:gdLst>
              <a:gd name="connsiteX0" fmla="*/ 0 w 5822370"/>
              <a:gd name="connsiteY0" fmla="*/ 0 h 523220"/>
              <a:gd name="connsiteX1" fmla="*/ 698684 w 5822370"/>
              <a:gd name="connsiteY1" fmla="*/ 0 h 523220"/>
              <a:gd name="connsiteX2" fmla="*/ 1397369 w 5822370"/>
              <a:gd name="connsiteY2" fmla="*/ 0 h 523220"/>
              <a:gd name="connsiteX3" fmla="*/ 2096053 w 5822370"/>
              <a:gd name="connsiteY3" fmla="*/ 0 h 523220"/>
              <a:gd name="connsiteX4" fmla="*/ 2503619 w 5822370"/>
              <a:gd name="connsiteY4" fmla="*/ 0 h 523220"/>
              <a:gd name="connsiteX5" fmla="*/ 2911185 w 5822370"/>
              <a:gd name="connsiteY5" fmla="*/ 0 h 523220"/>
              <a:gd name="connsiteX6" fmla="*/ 3376975 w 5822370"/>
              <a:gd name="connsiteY6" fmla="*/ 0 h 523220"/>
              <a:gd name="connsiteX7" fmla="*/ 3959212 w 5822370"/>
              <a:gd name="connsiteY7" fmla="*/ 0 h 523220"/>
              <a:gd name="connsiteX8" fmla="*/ 4657896 w 5822370"/>
              <a:gd name="connsiteY8" fmla="*/ 0 h 523220"/>
              <a:gd name="connsiteX9" fmla="*/ 5822370 w 5822370"/>
              <a:gd name="connsiteY9" fmla="*/ 0 h 523220"/>
              <a:gd name="connsiteX10" fmla="*/ 5822370 w 5822370"/>
              <a:gd name="connsiteY10" fmla="*/ 523220 h 523220"/>
              <a:gd name="connsiteX11" fmla="*/ 5298357 w 5822370"/>
              <a:gd name="connsiteY11" fmla="*/ 523220 h 523220"/>
              <a:gd name="connsiteX12" fmla="*/ 4774343 w 5822370"/>
              <a:gd name="connsiteY12" fmla="*/ 523220 h 523220"/>
              <a:gd name="connsiteX13" fmla="*/ 4192106 w 5822370"/>
              <a:gd name="connsiteY13" fmla="*/ 523220 h 523220"/>
              <a:gd name="connsiteX14" fmla="*/ 3784540 w 5822370"/>
              <a:gd name="connsiteY14" fmla="*/ 523220 h 523220"/>
              <a:gd name="connsiteX15" fmla="*/ 3202303 w 5822370"/>
              <a:gd name="connsiteY15" fmla="*/ 523220 h 523220"/>
              <a:gd name="connsiteX16" fmla="*/ 2561843 w 5822370"/>
              <a:gd name="connsiteY16" fmla="*/ 523220 h 523220"/>
              <a:gd name="connsiteX17" fmla="*/ 2096053 w 5822370"/>
              <a:gd name="connsiteY17" fmla="*/ 523220 h 523220"/>
              <a:gd name="connsiteX18" fmla="*/ 1630264 w 5822370"/>
              <a:gd name="connsiteY18" fmla="*/ 523220 h 523220"/>
              <a:gd name="connsiteX19" fmla="*/ 1164474 w 5822370"/>
              <a:gd name="connsiteY19" fmla="*/ 523220 h 523220"/>
              <a:gd name="connsiteX20" fmla="*/ 756908 w 5822370"/>
              <a:gd name="connsiteY20" fmla="*/ 523220 h 523220"/>
              <a:gd name="connsiteX21" fmla="*/ 0 w 5822370"/>
              <a:gd name="connsiteY21" fmla="*/ 523220 h 523220"/>
              <a:gd name="connsiteX22" fmla="*/ 0 w 5822370"/>
              <a:gd name="connsiteY22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822370" h="523220" fill="none" extrusionOk="0">
                <a:moveTo>
                  <a:pt x="0" y="0"/>
                </a:moveTo>
                <a:cubicBezTo>
                  <a:pt x="289016" y="-75366"/>
                  <a:pt x="474494" y="56016"/>
                  <a:pt x="698684" y="0"/>
                </a:cubicBezTo>
                <a:cubicBezTo>
                  <a:pt x="922874" y="-56016"/>
                  <a:pt x="1055653" y="33202"/>
                  <a:pt x="1397369" y="0"/>
                </a:cubicBezTo>
                <a:cubicBezTo>
                  <a:pt x="1739086" y="-33202"/>
                  <a:pt x="1767814" y="24091"/>
                  <a:pt x="2096053" y="0"/>
                </a:cubicBezTo>
                <a:cubicBezTo>
                  <a:pt x="2424292" y="-24091"/>
                  <a:pt x="2417162" y="37938"/>
                  <a:pt x="2503619" y="0"/>
                </a:cubicBezTo>
                <a:cubicBezTo>
                  <a:pt x="2590076" y="-37938"/>
                  <a:pt x="2753470" y="15830"/>
                  <a:pt x="2911185" y="0"/>
                </a:cubicBezTo>
                <a:cubicBezTo>
                  <a:pt x="3068900" y="-15830"/>
                  <a:pt x="3259075" y="191"/>
                  <a:pt x="3376975" y="0"/>
                </a:cubicBezTo>
                <a:cubicBezTo>
                  <a:pt x="3494875" y="-191"/>
                  <a:pt x="3755028" y="33998"/>
                  <a:pt x="3959212" y="0"/>
                </a:cubicBezTo>
                <a:cubicBezTo>
                  <a:pt x="4163396" y="-33998"/>
                  <a:pt x="4445006" y="54736"/>
                  <a:pt x="4657896" y="0"/>
                </a:cubicBezTo>
                <a:cubicBezTo>
                  <a:pt x="4870786" y="-54736"/>
                  <a:pt x="5265403" y="121317"/>
                  <a:pt x="5822370" y="0"/>
                </a:cubicBezTo>
                <a:cubicBezTo>
                  <a:pt x="5879888" y="136477"/>
                  <a:pt x="5804404" y="352522"/>
                  <a:pt x="5822370" y="523220"/>
                </a:cubicBezTo>
                <a:cubicBezTo>
                  <a:pt x="5707127" y="559090"/>
                  <a:pt x="5430280" y="508994"/>
                  <a:pt x="5298357" y="523220"/>
                </a:cubicBezTo>
                <a:cubicBezTo>
                  <a:pt x="5166434" y="537446"/>
                  <a:pt x="4887864" y="495153"/>
                  <a:pt x="4774343" y="523220"/>
                </a:cubicBezTo>
                <a:cubicBezTo>
                  <a:pt x="4660822" y="551287"/>
                  <a:pt x="4315355" y="481348"/>
                  <a:pt x="4192106" y="523220"/>
                </a:cubicBezTo>
                <a:cubicBezTo>
                  <a:pt x="4068857" y="565092"/>
                  <a:pt x="3904398" y="495648"/>
                  <a:pt x="3784540" y="523220"/>
                </a:cubicBezTo>
                <a:cubicBezTo>
                  <a:pt x="3664682" y="550792"/>
                  <a:pt x="3459057" y="453854"/>
                  <a:pt x="3202303" y="523220"/>
                </a:cubicBezTo>
                <a:cubicBezTo>
                  <a:pt x="2945549" y="592586"/>
                  <a:pt x="2868224" y="469721"/>
                  <a:pt x="2561843" y="523220"/>
                </a:cubicBezTo>
                <a:cubicBezTo>
                  <a:pt x="2255462" y="576719"/>
                  <a:pt x="2311271" y="503340"/>
                  <a:pt x="2096053" y="523220"/>
                </a:cubicBezTo>
                <a:cubicBezTo>
                  <a:pt x="1880835" y="543100"/>
                  <a:pt x="1745309" y="496600"/>
                  <a:pt x="1630264" y="523220"/>
                </a:cubicBezTo>
                <a:cubicBezTo>
                  <a:pt x="1515219" y="549840"/>
                  <a:pt x="1373498" y="468466"/>
                  <a:pt x="1164474" y="523220"/>
                </a:cubicBezTo>
                <a:cubicBezTo>
                  <a:pt x="955450" y="577974"/>
                  <a:pt x="865542" y="475640"/>
                  <a:pt x="756908" y="523220"/>
                </a:cubicBezTo>
                <a:cubicBezTo>
                  <a:pt x="648274" y="570800"/>
                  <a:pt x="168904" y="508433"/>
                  <a:pt x="0" y="523220"/>
                </a:cubicBezTo>
                <a:cubicBezTo>
                  <a:pt x="-58170" y="324838"/>
                  <a:pt x="13228" y="159644"/>
                  <a:pt x="0" y="0"/>
                </a:cubicBezTo>
                <a:close/>
              </a:path>
              <a:path w="5822370" h="523220" stroke="0" extrusionOk="0">
                <a:moveTo>
                  <a:pt x="0" y="0"/>
                </a:moveTo>
                <a:cubicBezTo>
                  <a:pt x="319151" y="-1067"/>
                  <a:pt x="393609" y="41004"/>
                  <a:pt x="640461" y="0"/>
                </a:cubicBezTo>
                <a:cubicBezTo>
                  <a:pt x="887313" y="-41004"/>
                  <a:pt x="1042679" y="42765"/>
                  <a:pt x="1164474" y="0"/>
                </a:cubicBezTo>
                <a:cubicBezTo>
                  <a:pt x="1286269" y="-42765"/>
                  <a:pt x="1514929" y="24060"/>
                  <a:pt x="1746711" y="0"/>
                </a:cubicBezTo>
                <a:cubicBezTo>
                  <a:pt x="1978493" y="-24060"/>
                  <a:pt x="2086124" y="24793"/>
                  <a:pt x="2270724" y="0"/>
                </a:cubicBezTo>
                <a:cubicBezTo>
                  <a:pt x="2455324" y="-24793"/>
                  <a:pt x="2736700" y="2598"/>
                  <a:pt x="2969409" y="0"/>
                </a:cubicBezTo>
                <a:cubicBezTo>
                  <a:pt x="3202119" y="-2598"/>
                  <a:pt x="3233546" y="42803"/>
                  <a:pt x="3493422" y="0"/>
                </a:cubicBezTo>
                <a:cubicBezTo>
                  <a:pt x="3753298" y="-42803"/>
                  <a:pt x="3880951" y="7538"/>
                  <a:pt x="4192106" y="0"/>
                </a:cubicBezTo>
                <a:cubicBezTo>
                  <a:pt x="4503261" y="-7538"/>
                  <a:pt x="4515036" y="42509"/>
                  <a:pt x="4599672" y="0"/>
                </a:cubicBezTo>
                <a:cubicBezTo>
                  <a:pt x="4684308" y="-42509"/>
                  <a:pt x="5029177" y="55856"/>
                  <a:pt x="5298357" y="0"/>
                </a:cubicBezTo>
                <a:cubicBezTo>
                  <a:pt x="5567537" y="-55856"/>
                  <a:pt x="5602007" y="54896"/>
                  <a:pt x="5822370" y="0"/>
                </a:cubicBezTo>
                <a:cubicBezTo>
                  <a:pt x="5850942" y="119011"/>
                  <a:pt x="5788934" y="275513"/>
                  <a:pt x="5822370" y="523220"/>
                </a:cubicBezTo>
                <a:cubicBezTo>
                  <a:pt x="5653834" y="539845"/>
                  <a:pt x="5398377" y="461098"/>
                  <a:pt x="5240133" y="523220"/>
                </a:cubicBezTo>
                <a:cubicBezTo>
                  <a:pt x="5081889" y="585342"/>
                  <a:pt x="4931243" y="491443"/>
                  <a:pt x="4774343" y="523220"/>
                </a:cubicBezTo>
                <a:cubicBezTo>
                  <a:pt x="4617443" y="554997"/>
                  <a:pt x="4513992" y="489247"/>
                  <a:pt x="4366778" y="523220"/>
                </a:cubicBezTo>
                <a:cubicBezTo>
                  <a:pt x="4219564" y="557193"/>
                  <a:pt x="3996108" y="509861"/>
                  <a:pt x="3842764" y="523220"/>
                </a:cubicBezTo>
                <a:cubicBezTo>
                  <a:pt x="3689420" y="536579"/>
                  <a:pt x="3441093" y="464530"/>
                  <a:pt x="3318751" y="523220"/>
                </a:cubicBezTo>
                <a:cubicBezTo>
                  <a:pt x="3196409" y="581910"/>
                  <a:pt x="2936379" y="516391"/>
                  <a:pt x="2794738" y="523220"/>
                </a:cubicBezTo>
                <a:cubicBezTo>
                  <a:pt x="2653097" y="530049"/>
                  <a:pt x="2508765" y="498096"/>
                  <a:pt x="2270724" y="523220"/>
                </a:cubicBezTo>
                <a:cubicBezTo>
                  <a:pt x="2032683" y="548344"/>
                  <a:pt x="1891054" y="469240"/>
                  <a:pt x="1746711" y="523220"/>
                </a:cubicBezTo>
                <a:cubicBezTo>
                  <a:pt x="1602368" y="577200"/>
                  <a:pt x="1387620" y="511647"/>
                  <a:pt x="1280921" y="523220"/>
                </a:cubicBezTo>
                <a:cubicBezTo>
                  <a:pt x="1174222" y="534793"/>
                  <a:pt x="961465" y="474581"/>
                  <a:pt x="873356" y="523220"/>
                </a:cubicBezTo>
                <a:cubicBezTo>
                  <a:pt x="785247" y="571859"/>
                  <a:pt x="211726" y="507405"/>
                  <a:pt x="0" y="523220"/>
                </a:cubicBezTo>
                <a:cubicBezTo>
                  <a:pt x="-51340" y="355970"/>
                  <a:pt x="26742" y="17695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41485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190512"/>
            <a:r>
              <a:rPr lang="en-US" sz="1400" b="1" dirty="0">
                <a:latin typeface="Marker Felt Thin" panose="02000400000000000000" pitchFamily="2" charset="77"/>
              </a:rPr>
              <a:t>Why are these resources best for you and your community? What makes them more effective for you and your community? 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99BF0AE-57E2-6FBA-36C4-013B560AF60C}"/>
              </a:ext>
            </a:extLst>
          </p:cNvPr>
          <p:cNvSpPr/>
          <p:nvPr/>
        </p:nvSpPr>
        <p:spPr>
          <a:xfrm>
            <a:off x="99004" y="1061664"/>
            <a:ext cx="275167" cy="2957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90512"/>
            <a:endParaRPr lang="en-US" sz="75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4DC70B-F940-45FB-C814-5581F7487B72}"/>
              </a:ext>
            </a:extLst>
          </p:cNvPr>
          <p:cNvSpPr txBox="1"/>
          <p:nvPr/>
        </p:nvSpPr>
        <p:spPr>
          <a:xfrm>
            <a:off x="5355672" y="7253089"/>
            <a:ext cx="1016268" cy="1107996"/>
          </a:xfrm>
          <a:custGeom>
            <a:avLst/>
            <a:gdLst>
              <a:gd name="connsiteX0" fmla="*/ 0 w 1016268"/>
              <a:gd name="connsiteY0" fmla="*/ 0 h 1107996"/>
              <a:gd name="connsiteX1" fmla="*/ 497971 w 1016268"/>
              <a:gd name="connsiteY1" fmla="*/ 0 h 1107996"/>
              <a:gd name="connsiteX2" fmla="*/ 1016268 w 1016268"/>
              <a:gd name="connsiteY2" fmla="*/ 0 h 1107996"/>
              <a:gd name="connsiteX3" fmla="*/ 1016268 w 1016268"/>
              <a:gd name="connsiteY3" fmla="*/ 531838 h 1107996"/>
              <a:gd name="connsiteX4" fmla="*/ 1016268 w 1016268"/>
              <a:gd name="connsiteY4" fmla="*/ 1107996 h 1107996"/>
              <a:gd name="connsiteX5" fmla="*/ 497971 w 1016268"/>
              <a:gd name="connsiteY5" fmla="*/ 1107996 h 1107996"/>
              <a:gd name="connsiteX6" fmla="*/ 0 w 1016268"/>
              <a:gd name="connsiteY6" fmla="*/ 1107996 h 1107996"/>
              <a:gd name="connsiteX7" fmla="*/ 0 w 1016268"/>
              <a:gd name="connsiteY7" fmla="*/ 587238 h 1107996"/>
              <a:gd name="connsiteX8" fmla="*/ 0 w 1016268"/>
              <a:gd name="connsiteY8" fmla="*/ 0 h 110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6268" h="1107996" fill="none" extrusionOk="0">
                <a:moveTo>
                  <a:pt x="0" y="0"/>
                </a:moveTo>
                <a:cubicBezTo>
                  <a:pt x="107933" y="16700"/>
                  <a:pt x="324381" y="-3725"/>
                  <a:pt x="497971" y="0"/>
                </a:cubicBezTo>
                <a:cubicBezTo>
                  <a:pt x="671561" y="3725"/>
                  <a:pt x="900427" y="21218"/>
                  <a:pt x="1016268" y="0"/>
                </a:cubicBezTo>
                <a:cubicBezTo>
                  <a:pt x="1021258" y="235068"/>
                  <a:pt x="1005948" y="416849"/>
                  <a:pt x="1016268" y="531838"/>
                </a:cubicBezTo>
                <a:cubicBezTo>
                  <a:pt x="1026588" y="646827"/>
                  <a:pt x="1038162" y="900713"/>
                  <a:pt x="1016268" y="1107996"/>
                </a:cubicBezTo>
                <a:cubicBezTo>
                  <a:pt x="800148" y="1100427"/>
                  <a:pt x="727374" y="1113179"/>
                  <a:pt x="497971" y="1107996"/>
                </a:cubicBezTo>
                <a:cubicBezTo>
                  <a:pt x="268568" y="1102813"/>
                  <a:pt x="114503" y="1083717"/>
                  <a:pt x="0" y="1107996"/>
                </a:cubicBezTo>
                <a:cubicBezTo>
                  <a:pt x="23618" y="896428"/>
                  <a:pt x="15455" y="758869"/>
                  <a:pt x="0" y="587238"/>
                </a:cubicBezTo>
                <a:cubicBezTo>
                  <a:pt x="-15455" y="415607"/>
                  <a:pt x="-8886" y="244907"/>
                  <a:pt x="0" y="0"/>
                </a:cubicBezTo>
                <a:close/>
              </a:path>
              <a:path w="1016268" h="1107996" stroke="0" extrusionOk="0">
                <a:moveTo>
                  <a:pt x="0" y="0"/>
                </a:moveTo>
                <a:cubicBezTo>
                  <a:pt x="181351" y="-17541"/>
                  <a:pt x="360842" y="-4037"/>
                  <a:pt x="487809" y="0"/>
                </a:cubicBezTo>
                <a:cubicBezTo>
                  <a:pt x="614776" y="4037"/>
                  <a:pt x="755691" y="19319"/>
                  <a:pt x="1016268" y="0"/>
                </a:cubicBezTo>
                <a:cubicBezTo>
                  <a:pt x="1018064" y="117569"/>
                  <a:pt x="1024947" y="300637"/>
                  <a:pt x="1016268" y="565078"/>
                </a:cubicBezTo>
                <a:cubicBezTo>
                  <a:pt x="1007589" y="829519"/>
                  <a:pt x="1032956" y="847923"/>
                  <a:pt x="1016268" y="1107996"/>
                </a:cubicBezTo>
                <a:cubicBezTo>
                  <a:pt x="890392" y="1125602"/>
                  <a:pt x="706275" y="1128751"/>
                  <a:pt x="487809" y="1107996"/>
                </a:cubicBezTo>
                <a:cubicBezTo>
                  <a:pt x="269343" y="1087241"/>
                  <a:pt x="121556" y="1131606"/>
                  <a:pt x="0" y="1107996"/>
                </a:cubicBezTo>
                <a:cubicBezTo>
                  <a:pt x="24016" y="929669"/>
                  <a:pt x="-12514" y="818913"/>
                  <a:pt x="0" y="531838"/>
                </a:cubicBezTo>
                <a:cubicBezTo>
                  <a:pt x="12514" y="244763"/>
                  <a:pt x="-18104" y="110526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62857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n-US" sz="1100" b="1" dirty="0"/>
          </a:p>
          <a:p>
            <a:pPr algn="ctr"/>
            <a:r>
              <a:rPr lang="en-US" sz="1100" b="1" dirty="0"/>
              <a:t>Do your best to summarize the feedback at your table.</a:t>
            </a:r>
          </a:p>
          <a:p>
            <a:pPr algn="ctr"/>
            <a:r>
              <a:rPr lang="en-US" sz="1100" b="1" dirty="0"/>
              <a:t> </a:t>
            </a:r>
          </a:p>
        </p:txBody>
      </p:sp>
      <p:pic>
        <p:nvPicPr>
          <p:cNvPr id="9" name="Graphic 8" descr="An arch of olives and leaves">
            <a:extLst>
              <a:ext uri="{FF2B5EF4-FFF2-40B4-BE49-F238E27FC236}">
                <a16:creationId xmlns:a16="http://schemas.microsoft.com/office/drawing/2014/main" id="{8CE1C6C2-51B5-A0CE-0149-4207CBEC0F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65286" y="920151"/>
            <a:ext cx="822743" cy="822743"/>
          </a:xfrm>
          <a:prstGeom prst="rect">
            <a:avLst/>
          </a:prstGeom>
        </p:spPr>
      </p:pic>
      <p:pic>
        <p:nvPicPr>
          <p:cNvPr id="2" name="Graphic 1" descr="Badge with solid fill">
            <a:extLst>
              <a:ext uri="{FF2B5EF4-FFF2-40B4-BE49-F238E27FC236}">
                <a16:creationId xmlns:a16="http://schemas.microsoft.com/office/drawing/2014/main" id="{E5AE05A7-0434-AC2E-705E-D62529B484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038" y="922590"/>
            <a:ext cx="557562" cy="55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349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B4E4B22738F940B9EC7DCA708CB0F7" ma:contentTypeVersion="16" ma:contentTypeDescription="Create a new document." ma:contentTypeScope="" ma:versionID="7ac7d3a4fde2a24550467e4a00bd2e2a">
  <xsd:schema xmlns:xsd="http://www.w3.org/2001/XMLSchema" xmlns:xs="http://www.w3.org/2001/XMLSchema" xmlns:p="http://schemas.microsoft.com/office/2006/metadata/properties" xmlns:ns2="b5cfc5c4-2928-4be3-93b6-3302bbc32e3d" xmlns:ns3="20673909-0426-4471-a761-23607c9e9f0f" targetNamespace="http://schemas.microsoft.com/office/2006/metadata/properties" ma:root="true" ma:fieldsID="cbb914c75bfdb405e04079281d04a2e7" ns2:_="" ns3:_="">
    <xsd:import namespace="b5cfc5c4-2928-4be3-93b6-3302bbc32e3d"/>
    <xsd:import namespace="20673909-0426-4471-a761-23607c9e9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cfc5c4-2928-4be3-93b6-3302bbc32e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ff62593-b918-4deb-ac08-0d74ac0cc7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Status" ma:index="22" nillable="true" ma:displayName="Status" ma:format="Dropdown" ma:internalName="Statu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to Upload"/>
                    <xsd:enumeration value="Posted"/>
                    <xsd:enumeration value="Completed"/>
                    <xsd:enumeration value="Pending Changes"/>
                    <xsd:enumeration value="Choice 5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673909-0426-4471-a761-23607c9e9f0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47428112-778a-4d73-a6e8-c2ea9b100938}" ma:internalName="TaxCatchAll" ma:showField="CatchAllData" ma:web="20673909-0426-4471-a761-23607c9e9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5cfc5c4-2928-4be3-93b6-3302bbc32e3d">
      <Terms xmlns="http://schemas.microsoft.com/office/infopath/2007/PartnerControls"/>
    </lcf76f155ced4ddcb4097134ff3c332f>
    <TaxCatchAll xmlns="20673909-0426-4471-a761-23607c9e9f0f" xsi:nil="true"/>
    <Status xmlns="b5cfc5c4-2928-4be3-93b6-3302bbc32e3d" xsi:nil="true"/>
  </documentManagement>
</p:properties>
</file>

<file path=customXml/itemProps1.xml><?xml version="1.0" encoding="utf-8"?>
<ds:datastoreItem xmlns:ds="http://schemas.openxmlformats.org/officeDocument/2006/customXml" ds:itemID="{D9FC9DFC-C550-454B-8971-B6D466171458}"/>
</file>

<file path=customXml/itemProps2.xml><?xml version="1.0" encoding="utf-8"?>
<ds:datastoreItem xmlns:ds="http://schemas.openxmlformats.org/officeDocument/2006/customXml" ds:itemID="{25481D6C-0B75-43E2-9F2F-B0A5E13E7197}"/>
</file>

<file path=customXml/itemProps3.xml><?xml version="1.0" encoding="utf-8"?>
<ds:datastoreItem xmlns:ds="http://schemas.openxmlformats.org/officeDocument/2006/customXml" ds:itemID="{EBD7861C-2526-4DD6-8D51-FBA9A04D679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71</Words>
  <Application>Microsoft Office PowerPoint</Application>
  <PresentationFormat>Letter Paper (8.5x11 in)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Marker Felt Thin</vt:lpstr>
      <vt:lpstr>Segoe Print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Esch, Michele - REE-ERS</dc:creator>
  <cp:lastModifiedBy>Dyer, John - ARS</cp:lastModifiedBy>
  <cp:revision>2</cp:revision>
  <dcterms:created xsi:type="dcterms:W3CDTF">2023-01-27T16:43:25Z</dcterms:created>
  <dcterms:modified xsi:type="dcterms:W3CDTF">2023-03-16T19:25:13Z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0x01010030B4E4B22738F940B9EC7DCA708CB0F7</vt:lpwstr>
  </property>
  <property fmtid="{D5CDD505-2E9C-101B-9397-08002B2CF9AE}" pid="3" name="MediaServiceImageTags">
    <vt:lpwstr/>
  </property>
</Properties>
</file>