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docx" ContentType="application/vnd.openxmlformats-officedocument.wordprocessingml.documen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3A6349C-1DD0-4996-8720-FED6DB7147BF}" v="8" dt="2023-01-27T17:54:14.03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618"/>
    <p:restoredTop sz="94687"/>
  </p:normalViewPr>
  <p:slideViewPr>
    <p:cSldViewPr snapToGrid="0" snapToObjects="1">
      <p:cViewPr>
        <p:scale>
          <a:sx n="87" d="100"/>
          <a:sy n="87" d="100"/>
        </p:scale>
        <p:origin x="1524" y="-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11" Type="http://schemas.openxmlformats.org/officeDocument/2006/relationships/customXml" Target="../customXml/item3.xml"/><Relationship Id="rId5" Type="http://schemas.openxmlformats.org/officeDocument/2006/relationships/theme" Target="theme/theme1.xml"/><Relationship Id="rId10" Type="http://schemas.openxmlformats.org/officeDocument/2006/relationships/customXml" Target="../customXml/item2.xml"/><Relationship Id="rId4" Type="http://schemas.openxmlformats.org/officeDocument/2006/relationships/viewProps" Target="viewProps.xml"/><Relationship Id="rId9" Type="http://schemas.openxmlformats.org/officeDocument/2006/relationships/customXml" Target="../customXml/item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rumm, Sharon - ARS" userId="00f4d1ae-634a-4c6c-b6d3-bbdc88d88e2e" providerId="ADAL" clId="{73A6349C-1DD0-4996-8720-FED6DB7147BF}"/>
    <pc:docChg chg="undo custSel modSld">
      <pc:chgData name="Drumm, Sharon - ARS" userId="00f4d1ae-634a-4c6c-b6d3-bbdc88d88e2e" providerId="ADAL" clId="{73A6349C-1DD0-4996-8720-FED6DB7147BF}" dt="2023-01-27T17:54:14.032" v="17"/>
      <pc:docMkLst>
        <pc:docMk/>
      </pc:docMkLst>
      <pc:sldChg chg="modSp mod">
        <pc:chgData name="Drumm, Sharon - ARS" userId="00f4d1ae-634a-4c6c-b6d3-bbdc88d88e2e" providerId="ADAL" clId="{73A6349C-1DD0-4996-8720-FED6DB7147BF}" dt="2023-01-27T17:54:14.032" v="17"/>
        <pc:sldMkLst>
          <pc:docMk/>
          <pc:sldMk cId="2755092243" sldId="256"/>
        </pc:sldMkLst>
        <pc:spChg chg="mod">
          <ac:chgData name="Drumm, Sharon - ARS" userId="00f4d1ae-634a-4c6c-b6d3-bbdc88d88e2e" providerId="ADAL" clId="{73A6349C-1DD0-4996-8720-FED6DB7147BF}" dt="2023-01-27T17:53:42.317" v="15" actId="1076"/>
          <ac:spMkLst>
            <pc:docMk/>
            <pc:sldMk cId="2755092243" sldId="256"/>
            <ac:spMk id="29" creationId="{4390470B-38E2-4A9A-321B-7045A188837B}"/>
          </ac:spMkLst>
        </pc:spChg>
        <pc:spChg chg="mod">
          <ac:chgData name="Drumm, Sharon - ARS" userId="00f4d1ae-634a-4c6c-b6d3-bbdc88d88e2e" providerId="ADAL" clId="{73A6349C-1DD0-4996-8720-FED6DB7147BF}" dt="2023-01-27T17:52:03.825" v="3" actId="20577"/>
          <ac:spMkLst>
            <pc:docMk/>
            <pc:sldMk cId="2755092243" sldId="256"/>
            <ac:spMk id="53" creationId="{78273BA5-CFE9-5ECB-C06A-240E75EC4ED1}"/>
          </ac:spMkLst>
        </pc:spChg>
        <pc:spChg chg="mod">
          <ac:chgData name="Drumm, Sharon - ARS" userId="00f4d1ae-634a-4c6c-b6d3-bbdc88d88e2e" providerId="ADAL" clId="{73A6349C-1DD0-4996-8720-FED6DB7147BF}" dt="2023-01-27T17:53:17.552" v="8" actId="1076"/>
          <ac:spMkLst>
            <pc:docMk/>
            <pc:sldMk cId="2755092243" sldId="256"/>
            <ac:spMk id="58" creationId="{0D039EFB-2402-2C05-B67E-94089078DAAF}"/>
          </ac:spMkLst>
        </pc:spChg>
        <pc:graphicFrameChg chg="mod">
          <ac:chgData name="Drumm, Sharon - ARS" userId="00f4d1ae-634a-4c6c-b6d3-bbdc88d88e2e" providerId="ADAL" clId="{73A6349C-1DD0-4996-8720-FED6DB7147BF}" dt="2023-01-27T17:54:14.032" v="17"/>
          <ac:graphicFrameMkLst>
            <pc:docMk/>
            <pc:sldMk cId="2755092243" sldId="256"/>
            <ac:graphicFrameMk id="52" creationId="{685868E6-6D28-C7F8-9DCF-4336835F41FB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C77F5-BEAA-934E-941A-0C6CD7E5E05B}" type="datetimeFigureOut">
              <a:rPr lang="en-US" smtClean="0"/>
              <a:t>1/27/2023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0AC6A-E52F-B74E-A3DA-2974B4B778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574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C77F5-BEAA-934E-941A-0C6CD7E5E05B}" type="datetimeFigureOut">
              <a:rPr lang="en-US" smtClean="0"/>
              <a:t>1/27/2023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0AC6A-E52F-B74E-A3DA-2974B4B778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8150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C77F5-BEAA-934E-941A-0C6CD7E5E05B}" type="datetimeFigureOut">
              <a:rPr lang="en-US" smtClean="0"/>
              <a:t>1/27/2023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0AC6A-E52F-B74E-A3DA-2974B4B778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2580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C77F5-BEAA-934E-941A-0C6CD7E5E05B}" type="datetimeFigureOut">
              <a:rPr lang="en-US" smtClean="0"/>
              <a:t>1/27/2023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0AC6A-E52F-B74E-A3DA-2974B4B778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1790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C77F5-BEAA-934E-941A-0C6CD7E5E05B}" type="datetimeFigureOut">
              <a:rPr lang="en-US" smtClean="0"/>
              <a:t>1/27/2023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0AC6A-E52F-B74E-A3DA-2974B4B778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9911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C77F5-BEAA-934E-941A-0C6CD7E5E05B}" type="datetimeFigureOut">
              <a:rPr lang="en-US" smtClean="0"/>
              <a:t>1/27/2023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0AC6A-E52F-B74E-A3DA-2974B4B778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564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C77F5-BEAA-934E-941A-0C6CD7E5E05B}" type="datetimeFigureOut">
              <a:rPr lang="en-US" smtClean="0"/>
              <a:t>1/27/2023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0AC6A-E52F-B74E-A3DA-2974B4B778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47889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C77F5-BEAA-934E-941A-0C6CD7E5E05B}" type="datetimeFigureOut">
              <a:rPr lang="en-US" smtClean="0"/>
              <a:t>1/27/2023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0AC6A-E52F-B74E-A3DA-2974B4B778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28473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C77F5-BEAA-934E-941A-0C6CD7E5E05B}" type="datetimeFigureOut">
              <a:rPr lang="en-US" smtClean="0"/>
              <a:t>1/27/2023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0AC6A-E52F-B74E-A3DA-2974B4B778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5683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C77F5-BEAA-934E-941A-0C6CD7E5E05B}" type="datetimeFigureOut">
              <a:rPr lang="en-US" smtClean="0"/>
              <a:t>1/27/2023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0AC6A-E52F-B74E-A3DA-2974B4B778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57513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C77F5-BEAA-934E-941A-0C6CD7E5E05B}" type="datetimeFigureOut">
              <a:rPr lang="en-US" smtClean="0"/>
              <a:t>1/27/2023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0AC6A-E52F-B74E-A3DA-2974B4B778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0343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7C77F5-BEAA-934E-941A-0C6CD7E5E05B}" type="datetimeFigureOut">
              <a:rPr lang="en-US" smtClean="0"/>
              <a:t>1/27/2023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70AC6A-E52F-B74E-A3DA-2974B4B778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4829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svg"/><Relationship Id="rId3" Type="http://schemas.openxmlformats.org/officeDocument/2006/relationships/image" Target="../media/image2.svg"/><Relationship Id="rId7" Type="http://schemas.openxmlformats.org/officeDocument/2006/relationships/image" Target="../media/image5.svg"/><Relationship Id="rId12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svg"/><Relationship Id="rId5" Type="http://schemas.openxmlformats.org/officeDocument/2006/relationships/image" Target="../media/image3.emf"/><Relationship Id="rId15" Type="http://schemas.openxmlformats.org/officeDocument/2006/relationships/image" Target="../media/image13.svg"/><Relationship Id="rId10" Type="http://schemas.openxmlformats.org/officeDocument/2006/relationships/image" Target="../media/image8.png"/><Relationship Id="rId4" Type="http://schemas.openxmlformats.org/officeDocument/2006/relationships/package" Target="../embeddings/Microsoft_Word_Document.docx"/><Relationship Id="rId9" Type="http://schemas.openxmlformats.org/officeDocument/2006/relationships/image" Target="../media/image7.svg"/><Relationship Id="rId1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7530DBD-0BB4-F643-83BE-F11EE5C24519}"/>
              </a:ext>
            </a:extLst>
          </p:cNvPr>
          <p:cNvSpPr/>
          <p:nvPr/>
        </p:nvSpPr>
        <p:spPr>
          <a:xfrm>
            <a:off x="259080" y="890439"/>
            <a:ext cx="7211060" cy="8612689"/>
          </a:xfrm>
          <a:custGeom>
            <a:avLst/>
            <a:gdLst>
              <a:gd name="connsiteX0" fmla="*/ 0 w 7211060"/>
              <a:gd name="connsiteY0" fmla="*/ 0 h 8612689"/>
              <a:gd name="connsiteX1" fmla="*/ 410476 w 7211060"/>
              <a:gd name="connsiteY1" fmla="*/ 0 h 8612689"/>
              <a:gd name="connsiteX2" fmla="*/ 965173 w 7211060"/>
              <a:gd name="connsiteY2" fmla="*/ 0 h 8612689"/>
              <a:gd name="connsiteX3" fmla="*/ 1519870 w 7211060"/>
              <a:gd name="connsiteY3" fmla="*/ 0 h 8612689"/>
              <a:gd name="connsiteX4" fmla="*/ 1858235 w 7211060"/>
              <a:gd name="connsiteY4" fmla="*/ 0 h 8612689"/>
              <a:gd name="connsiteX5" fmla="*/ 2485042 w 7211060"/>
              <a:gd name="connsiteY5" fmla="*/ 0 h 8612689"/>
              <a:gd name="connsiteX6" fmla="*/ 2823407 w 7211060"/>
              <a:gd name="connsiteY6" fmla="*/ 0 h 8612689"/>
              <a:gd name="connsiteX7" fmla="*/ 3378104 w 7211060"/>
              <a:gd name="connsiteY7" fmla="*/ 0 h 8612689"/>
              <a:gd name="connsiteX8" fmla="*/ 4077022 w 7211060"/>
              <a:gd name="connsiteY8" fmla="*/ 0 h 8612689"/>
              <a:gd name="connsiteX9" fmla="*/ 4775941 w 7211060"/>
              <a:gd name="connsiteY9" fmla="*/ 0 h 8612689"/>
              <a:gd name="connsiteX10" fmla="*/ 5402748 w 7211060"/>
              <a:gd name="connsiteY10" fmla="*/ 0 h 8612689"/>
              <a:gd name="connsiteX11" fmla="*/ 5885334 w 7211060"/>
              <a:gd name="connsiteY11" fmla="*/ 0 h 8612689"/>
              <a:gd name="connsiteX12" fmla="*/ 6223699 w 7211060"/>
              <a:gd name="connsiteY12" fmla="*/ 0 h 8612689"/>
              <a:gd name="connsiteX13" fmla="*/ 6706286 w 7211060"/>
              <a:gd name="connsiteY13" fmla="*/ 0 h 8612689"/>
              <a:gd name="connsiteX14" fmla="*/ 7211060 w 7211060"/>
              <a:gd name="connsiteY14" fmla="*/ 0 h 8612689"/>
              <a:gd name="connsiteX15" fmla="*/ 7211060 w 7211060"/>
              <a:gd name="connsiteY15" fmla="*/ 746433 h 8612689"/>
              <a:gd name="connsiteX16" fmla="*/ 7211060 w 7211060"/>
              <a:gd name="connsiteY16" fmla="*/ 1492866 h 8612689"/>
              <a:gd name="connsiteX17" fmla="*/ 7211060 w 7211060"/>
              <a:gd name="connsiteY17" fmla="*/ 1894792 h 8612689"/>
              <a:gd name="connsiteX18" fmla="*/ 7211060 w 7211060"/>
              <a:gd name="connsiteY18" fmla="*/ 2641225 h 8612689"/>
              <a:gd name="connsiteX19" fmla="*/ 7211060 w 7211060"/>
              <a:gd name="connsiteY19" fmla="*/ 3043150 h 8612689"/>
              <a:gd name="connsiteX20" fmla="*/ 7211060 w 7211060"/>
              <a:gd name="connsiteY20" fmla="*/ 3703456 h 8612689"/>
              <a:gd name="connsiteX21" fmla="*/ 7211060 w 7211060"/>
              <a:gd name="connsiteY21" fmla="*/ 4449889 h 8612689"/>
              <a:gd name="connsiteX22" fmla="*/ 7211060 w 7211060"/>
              <a:gd name="connsiteY22" fmla="*/ 4765688 h 8612689"/>
              <a:gd name="connsiteX23" fmla="*/ 7211060 w 7211060"/>
              <a:gd name="connsiteY23" fmla="*/ 5512121 h 8612689"/>
              <a:gd name="connsiteX24" fmla="*/ 7211060 w 7211060"/>
              <a:gd name="connsiteY24" fmla="*/ 6258554 h 8612689"/>
              <a:gd name="connsiteX25" fmla="*/ 7211060 w 7211060"/>
              <a:gd name="connsiteY25" fmla="*/ 6574353 h 8612689"/>
              <a:gd name="connsiteX26" fmla="*/ 7211060 w 7211060"/>
              <a:gd name="connsiteY26" fmla="*/ 7148532 h 8612689"/>
              <a:gd name="connsiteX27" fmla="*/ 7211060 w 7211060"/>
              <a:gd name="connsiteY27" fmla="*/ 7636584 h 8612689"/>
              <a:gd name="connsiteX28" fmla="*/ 7211060 w 7211060"/>
              <a:gd name="connsiteY28" fmla="*/ 8124637 h 8612689"/>
              <a:gd name="connsiteX29" fmla="*/ 7211060 w 7211060"/>
              <a:gd name="connsiteY29" fmla="*/ 8612689 h 8612689"/>
              <a:gd name="connsiteX30" fmla="*/ 6872695 w 7211060"/>
              <a:gd name="connsiteY30" fmla="*/ 8612689 h 8612689"/>
              <a:gd name="connsiteX31" fmla="*/ 6390109 w 7211060"/>
              <a:gd name="connsiteY31" fmla="*/ 8612689 h 8612689"/>
              <a:gd name="connsiteX32" fmla="*/ 5691190 w 7211060"/>
              <a:gd name="connsiteY32" fmla="*/ 8612689 h 8612689"/>
              <a:gd name="connsiteX33" fmla="*/ 5136494 w 7211060"/>
              <a:gd name="connsiteY33" fmla="*/ 8612689 h 8612689"/>
              <a:gd name="connsiteX34" fmla="*/ 4437575 w 7211060"/>
              <a:gd name="connsiteY34" fmla="*/ 8612689 h 8612689"/>
              <a:gd name="connsiteX35" fmla="*/ 3738657 w 7211060"/>
              <a:gd name="connsiteY35" fmla="*/ 8612689 h 8612689"/>
              <a:gd name="connsiteX36" fmla="*/ 3328182 w 7211060"/>
              <a:gd name="connsiteY36" fmla="*/ 8612689 h 8612689"/>
              <a:gd name="connsiteX37" fmla="*/ 2845595 w 7211060"/>
              <a:gd name="connsiteY37" fmla="*/ 8612689 h 8612689"/>
              <a:gd name="connsiteX38" fmla="*/ 2290898 w 7211060"/>
              <a:gd name="connsiteY38" fmla="*/ 8612689 h 8612689"/>
              <a:gd name="connsiteX39" fmla="*/ 1736201 w 7211060"/>
              <a:gd name="connsiteY39" fmla="*/ 8612689 h 8612689"/>
              <a:gd name="connsiteX40" fmla="*/ 1109394 w 7211060"/>
              <a:gd name="connsiteY40" fmla="*/ 8612689 h 8612689"/>
              <a:gd name="connsiteX41" fmla="*/ 698918 w 7211060"/>
              <a:gd name="connsiteY41" fmla="*/ 8612689 h 8612689"/>
              <a:gd name="connsiteX42" fmla="*/ 0 w 7211060"/>
              <a:gd name="connsiteY42" fmla="*/ 8612689 h 8612689"/>
              <a:gd name="connsiteX43" fmla="*/ 0 w 7211060"/>
              <a:gd name="connsiteY43" fmla="*/ 7866256 h 8612689"/>
              <a:gd name="connsiteX44" fmla="*/ 0 w 7211060"/>
              <a:gd name="connsiteY44" fmla="*/ 7119823 h 8612689"/>
              <a:gd name="connsiteX45" fmla="*/ 0 w 7211060"/>
              <a:gd name="connsiteY45" fmla="*/ 6631771 h 8612689"/>
              <a:gd name="connsiteX46" fmla="*/ 0 w 7211060"/>
              <a:gd name="connsiteY46" fmla="*/ 5971464 h 8612689"/>
              <a:gd name="connsiteX47" fmla="*/ 0 w 7211060"/>
              <a:gd name="connsiteY47" fmla="*/ 5569539 h 8612689"/>
              <a:gd name="connsiteX48" fmla="*/ 0 w 7211060"/>
              <a:gd name="connsiteY48" fmla="*/ 4995360 h 8612689"/>
              <a:gd name="connsiteX49" fmla="*/ 0 w 7211060"/>
              <a:gd name="connsiteY49" fmla="*/ 4421180 h 8612689"/>
              <a:gd name="connsiteX50" fmla="*/ 0 w 7211060"/>
              <a:gd name="connsiteY50" fmla="*/ 3933128 h 8612689"/>
              <a:gd name="connsiteX51" fmla="*/ 0 w 7211060"/>
              <a:gd name="connsiteY51" fmla="*/ 3445076 h 8612689"/>
              <a:gd name="connsiteX52" fmla="*/ 0 w 7211060"/>
              <a:gd name="connsiteY52" fmla="*/ 3129277 h 8612689"/>
              <a:gd name="connsiteX53" fmla="*/ 0 w 7211060"/>
              <a:gd name="connsiteY53" fmla="*/ 2813478 h 8612689"/>
              <a:gd name="connsiteX54" fmla="*/ 0 w 7211060"/>
              <a:gd name="connsiteY54" fmla="*/ 2497680 h 8612689"/>
              <a:gd name="connsiteX55" fmla="*/ 0 w 7211060"/>
              <a:gd name="connsiteY55" fmla="*/ 2181881 h 8612689"/>
              <a:gd name="connsiteX56" fmla="*/ 0 w 7211060"/>
              <a:gd name="connsiteY56" fmla="*/ 1866083 h 8612689"/>
              <a:gd name="connsiteX57" fmla="*/ 0 w 7211060"/>
              <a:gd name="connsiteY57" fmla="*/ 1378030 h 8612689"/>
              <a:gd name="connsiteX58" fmla="*/ 0 w 7211060"/>
              <a:gd name="connsiteY58" fmla="*/ 1062232 h 8612689"/>
              <a:gd name="connsiteX59" fmla="*/ 0 w 7211060"/>
              <a:gd name="connsiteY59" fmla="*/ 0 h 86126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7211060" h="8612689" fill="none" extrusionOk="0">
                <a:moveTo>
                  <a:pt x="0" y="0"/>
                </a:moveTo>
                <a:cubicBezTo>
                  <a:pt x="166317" y="-12438"/>
                  <a:pt x="213298" y="12757"/>
                  <a:pt x="410476" y="0"/>
                </a:cubicBezTo>
                <a:cubicBezTo>
                  <a:pt x="607654" y="-12757"/>
                  <a:pt x="733945" y="31180"/>
                  <a:pt x="965173" y="0"/>
                </a:cubicBezTo>
                <a:cubicBezTo>
                  <a:pt x="1196401" y="-31180"/>
                  <a:pt x="1282808" y="25996"/>
                  <a:pt x="1519870" y="0"/>
                </a:cubicBezTo>
                <a:cubicBezTo>
                  <a:pt x="1756932" y="-25996"/>
                  <a:pt x="1744277" y="15405"/>
                  <a:pt x="1858235" y="0"/>
                </a:cubicBezTo>
                <a:cubicBezTo>
                  <a:pt x="1972194" y="-15405"/>
                  <a:pt x="2225474" y="25649"/>
                  <a:pt x="2485042" y="0"/>
                </a:cubicBezTo>
                <a:cubicBezTo>
                  <a:pt x="2744610" y="-25649"/>
                  <a:pt x="2750487" y="8456"/>
                  <a:pt x="2823407" y="0"/>
                </a:cubicBezTo>
                <a:cubicBezTo>
                  <a:pt x="2896327" y="-8456"/>
                  <a:pt x="3266393" y="8133"/>
                  <a:pt x="3378104" y="0"/>
                </a:cubicBezTo>
                <a:cubicBezTo>
                  <a:pt x="3489815" y="-8133"/>
                  <a:pt x="3738400" y="31130"/>
                  <a:pt x="4077022" y="0"/>
                </a:cubicBezTo>
                <a:cubicBezTo>
                  <a:pt x="4415644" y="-31130"/>
                  <a:pt x="4452364" y="73234"/>
                  <a:pt x="4775941" y="0"/>
                </a:cubicBezTo>
                <a:cubicBezTo>
                  <a:pt x="5099518" y="-73234"/>
                  <a:pt x="5183139" y="51039"/>
                  <a:pt x="5402748" y="0"/>
                </a:cubicBezTo>
                <a:cubicBezTo>
                  <a:pt x="5622357" y="-51039"/>
                  <a:pt x="5707328" y="19991"/>
                  <a:pt x="5885334" y="0"/>
                </a:cubicBezTo>
                <a:cubicBezTo>
                  <a:pt x="6063340" y="-19991"/>
                  <a:pt x="6063503" y="23486"/>
                  <a:pt x="6223699" y="0"/>
                </a:cubicBezTo>
                <a:cubicBezTo>
                  <a:pt x="6383896" y="-23486"/>
                  <a:pt x="6508997" y="5246"/>
                  <a:pt x="6706286" y="0"/>
                </a:cubicBezTo>
                <a:cubicBezTo>
                  <a:pt x="6903575" y="-5246"/>
                  <a:pt x="6998271" y="47355"/>
                  <a:pt x="7211060" y="0"/>
                </a:cubicBezTo>
                <a:cubicBezTo>
                  <a:pt x="7242922" y="177063"/>
                  <a:pt x="7177013" y="574104"/>
                  <a:pt x="7211060" y="746433"/>
                </a:cubicBezTo>
                <a:cubicBezTo>
                  <a:pt x="7245107" y="918762"/>
                  <a:pt x="7178925" y="1193062"/>
                  <a:pt x="7211060" y="1492866"/>
                </a:cubicBezTo>
                <a:cubicBezTo>
                  <a:pt x="7243195" y="1792670"/>
                  <a:pt x="7206099" y="1742518"/>
                  <a:pt x="7211060" y="1894792"/>
                </a:cubicBezTo>
                <a:cubicBezTo>
                  <a:pt x="7216021" y="2047066"/>
                  <a:pt x="7202471" y="2306607"/>
                  <a:pt x="7211060" y="2641225"/>
                </a:cubicBezTo>
                <a:cubicBezTo>
                  <a:pt x="7219649" y="2975843"/>
                  <a:pt x="7198525" y="2848557"/>
                  <a:pt x="7211060" y="3043150"/>
                </a:cubicBezTo>
                <a:cubicBezTo>
                  <a:pt x="7223595" y="3237744"/>
                  <a:pt x="7164255" y="3433848"/>
                  <a:pt x="7211060" y="3703456"/>
                </a:cubicBezTo>
                <a:cubicBezTo>
                  <a:pt x="7257865" y="3973064"/>
                  <a:pt x="7201807" y="4145616"/>
                  <a:pt x="7211060" y="4449889"/>
                </a:cubicBezTo>
                <a:cubicBezTo>
                  <a:pt x="7220313" y="4754162"/>
                  <a:pt x="7189088" y="4671647"/>
                  <a:pt x="7211060" y="4765688"/>
                </a:cubicBezTo>
                <a:cubicBezTo>
                  <a:pt x="7233032" y="4859729"/>
                  <a:pt x="7138508" y="5289743"/>
                  <a:pt x="7211060" y="5512121"/>
                </a:cubicBezTo>
                <a:cubicBezTo>
                  <a:pt x="7283612" y="5734499"/>
                  <a:pt x="7177761" y="6018285"/>
                  <a:pt x="7211060" y="6258554"/>
                </a:cubicBezTo>
                <a:cubicBezTo>
                  <a:pt x="7244359" y="6498823"/>
                  <a:pt x="7182934" y="6435528"/>
                  <a:pt x="7211060" y="6574353"/>
                </a:cubicBezTo>
                <a:cubicBezTo>
                  <a:pt x="7239186" y="6713178"/>
                  <a:pt x="7196471" y="6915815"/>
                  <a:pt x="7211060" y="7148532"/>
                </a:cubicBezTo>
                <a:cubicBezTo>
                  <a:pt x="7225649" y="7381249"/>
                  <a:pt x="7203154" y="7411282"/>
                  <a:pt x="7211060" y="7636584"/>
                </a:cubicBezTo>
                <a:cubicBezTo>
                  <a:pt x="7218966" y="7861886"/>
                  <a:pt x="7210816" y="7963451"/>
                  <a:pt x="7211060" y="8124637"/>
                </a:cubicBezTo>
                <a:cubicBezTo>
                  <a:pt x="7211304" y="8285823"/>
                  <a:pt x="7165240" y="8480395"/>
                  <a:pt x="7211060" y="8612689"/>
                </a:cubicBezTo>
                <a:cubicBezTo>
                  <a:pt x="7086506" y="8651682"/>
                  <a:pt x="7010880" y="8592851"/>
                  <a:pt x="6872695" y="8612689"/>
                </a:cubicBezTo>
                <a:cubicBezTo>
                  <a:pt x="6734510" y="8632527"/>
                  <a:pt x="6538265" y="8578623"/>
                  <a:pt x="6390109" y="8612689"/>
                </a:cubicBezTo>
                <a:cubicBezTo>
                  <a:pt x="6241953" y="8646755"/>
                  <a:pt x="5908821" y="8567606"/>
                  <a:pt x="5691190" y="8612689"/>
                </a:cubicBezTo>
                <a:cubicBezTo>
                  <a:pt x="5473559" y="8657772"/>
                  <a:pt x="5345719" y="8571579"/>
                  <a:pt x="5136494" y="8612689"/>
                </a:cubicBezTo>
                <a:cubicBezTo>
                  <a:pt x="4927269" y="8653799"/>
                  <a:pt x="4702607" y="8570228"/>
                  <a:pt x="4437575" y="8612689"/>
                </a:cubicBezTo>
                <a:cubicBezTo>
                  <a:pt x="4172543" y="8655150"/>
                  <a:pt x="3886650" y="8572393"/>
                  <a:pt x="3738657" y="8612689"/>
                </a:cubicBezTo>
                <a:cubicBezTo>
                  <a:pt x="3590664" y="8652985"/>
                  <a:pt x="3493205" y="8607901"/>
                  <a:pt x="3328182" y="8612689"/>
                </a:cubicBezTo>
                <a:cubicBezTo>
                  <a:pt x="3163159" y="8617477"/>
                  <a:pt x="2980007" y="8603597"/>
                  <a:pt x="2845595" y="8612689"/>
                </a:cubicBezTo>
                <a:cubicBezTo>
                  <a:pt x="2711183" y="8621781"/>
                  <a:pt x="2548552" y="8597122"/>
                  <a:pt x="2290898" y="8612689"/>
                </a:cubicBezTo>
                <a:cubicBezTo>
                  <a:pt x="2033244" y="8628256"/>
                  <a:pt x="2013153" y="8572619"/>
                  <a:pt x="1736201" y="8612689"/>
                </a:cubicBezTo>
                <a:cubicBezTo>
                  <a:pt x="1459249" y="8652759"/>
                  <a:pt x="1391225" y="8538893"/>
                  <a:pt x="1109394" y="8612689"/>
                </a:cubicBezTo>
                <a:cubicBezTo>
                  <a:pt x="827563" y="8686485"/>
                  <a:pt x="850144" y="8585855"/>
                  <a:pt x="698918" y="8612689"/>
                </a:cubicBezTo>
                <a:cubicBezTo>
                  <a:pt x="547692" y="8639523"/>
                  <a:pt x="227586" y="8598797"/>
                  <a:pt x="0" y="8612689"/>
                </a:cubicBezTo>
                <a:cubicBezTo>
                  <a:pt x="-19040" y="8262968"/>
                  <a:pt x="56603" y="8097752"/>
                  <a:pt x="0" y="7866256"/>
                </a:cubicBezTo>
                <a:cubicBezTo>
                  <a:pt x="-56603" y="7634760"/>
                  <a:pt x="50753" y="7321212"/>
                  <a:pt x="0" y="7119823"/>
                </a:cubicBezTo>
                <a:cubicBezTo>
                  <a:pt x="-50753" y="6918434"/>
                  <a:pt x="24583" y="6791170"/>
                  <a:pt x="0" y="6631771"/>
                </a:cubicBezTo>
                <a:cubicBezTo>
                  <a:pt x="-24583" y="6472372"/>
                  <a:pt x="75221" y="6112296"/>
                  <a:pt x="0" y="5971464"/>
                </a:cubicBezTo>
                <a:cubicBezTo>
                  <a:pt x="-75221" y="5830632"/>
                  <a:pt x="2118" y="5673873"/>
                  <a:pt x="0" y="5569539"/>
                </a:cubicBezTo>
                <a:cubicBezTo>
                  <a:pt x="-2118" y="5465206"/>
                  <a:pt x="27177" y="5165274"/>
                  <a:pt x="0" y="4995360"/>
                </a:cubicBezTo>
                <a:cubicBezTo>
                  <a:pt x="-27177" y="4825446"/>
                  <a:pt x="13006" y="4580802"/>
                  <a:pt x="0" y="4421180"/>
                </a:cubicBezTo>
                <a:cubicBezTo>
                  <a:pt x="-13006" y="4261558"/>
                  <a:pt x="45507" y="4150728"/>
                  <a:pt x="0" y="3933128"/>
                </a:cubicBezTo>
                <a:cubicBezTo>
                  <a:pt x="-45507" y="3715528"/>
                  <a:pt x="7707" y="3594789"/>
                  <a:pt x="0" y="3445076"/>
                </a:cubicBezTo>
                <a:cubicBezTo>
                  <a:pt x="-7707" y="3295363"/>
                  <a:pt x="34344" y="3257291"/>
                  <a:pt x="0" y="3129277"/>
                </a:cubicBezTo>
                <a:cubicBezTo>
                  <a:pt x="-34344" y="3001263"/>
                  <a:pt x="4463" y="2964604"/>
                  <a:pt x="0" y="2813478"/>
                </a:cubicBezTo>
                <a:cubicBezTo>
                  <a:pt x="-4463" y="2662352"/>
                  <a:pt x="36040" y="2604236"/>
                  <a:pt x="0" y="2497680"/>
                </a:cubicBezTo>
                <a:cubicBezTo>
                  <a:pt x="-36040" y="2391124"/>
                  <a:pt x="36094" y="2256804"/>
                  <a:pt x="0" y="2181881"/>
                </a:cubicBezTo>
                <a:cubicBezTo>
                  <a:pt x="-36094" y="2106958"/>
                  <a:pt x="2582" y="2004866"/>
                  <a:pt x="0" y="1866083"/>
                </a:cubicBezTo>
                <a:cubicBezTo>
                  <a:pt x="-2582" y="1727300"/>
                  <a:pt x="53999" y="1562931"/>
                  <a:pt x="0" y="1378030"/>
                </a:cubicBezTo>
                <a:cubicBezTo>
                  <a:pt x="-53999" y="1193129"/>
                  <a:pt x="37305" y="1141083"/>
                  <a:pt x="0" y="1062232"/>
                </a:cubicBezTo>
                <a:cubicBezTo>
                  <a:pt x="-37305" y="983381"/>
                  <a:pt x="21621" y="243435"/>
                  <a:pt x="0" y="0"/>
                </a:cubicBezTo>
                <a:close/>
              </a:path>
              <a:path w="7211060" h="8612689" stroke="0" extrusionOk="0">
                <a:moveTo>
                  <a:pt x="0" y="0"/>
                </a:moveTo>
                <a:cubicBezTo>
                  <a:pt x="158700" y="-44565"/>
                  <a:pt x="272235" y="45361"/>
                  <a:pt x="482586" y="0"/>
                </a:cubicBezTo>
                <a:cubicBezTo>
                  <a:pt x="692937" y="-45361"/>
                  <a:pt x="686226" y="10479"/>
                  <a:pt x="820951" y="0"/>
                </a:cubicBezTo>
                <a:cubicBezTo>
                  <a:pt x="955677" y="-10479"/>
                  <a:pt x="1245901" y="59227"/>
                  <a:pt x="1519870" y="0"/>
                </a:cubicBezTo>
                <a:cubicBezTo>
                  <a:pt x="1793839" y="-59227"/>
                  <a:pt x="1837415" y="34314"/>
                  <a:pt x="2002456" y="0"/>
                </a:cubicBezTo>
                <a:cubicBezTo>
                  <a:pt x="2167497" y="-34314"/>
                  <a:pt x="2365722" y="9109"/>
                  <a:pt x="2485042" y="0"/>
                </a:cubicBezTo>
                <a:cubicBezTo>
                  <a:pt x="2604362" y="-9109"/>
                  <a:pt x="2884233" y="67256"/>
                  <a:pt x="3183960" y="0"/>
                </a:cubicBezTo>
                <a:cubicBezTo>
                  <a:pt x="3483687" y="-67256"/>
                  <a:pt x="3460820" y="12636"/>
                  <a:pt x="3594436" y="0"/>
                </a:cubicBezTo>
                <a:cubicBezTo>
                  <a:pt x="3728052" y="-12636"/>
                  <a:pt x="4123565" y="39880"/>
                  <a:pt x="4293354" y="0"/>
                </a:cubicBezTo>
                <a:cubicBezTo>
                  <a:pt x="4463143" y="-39880"/>
                  <a:pt x="4678624" y="48722"/>
                  <a:pt x="4992272" y="0"/>
                </a:cubicBezTo>
                <a:cubicBezTo>
                  <a:pt x="5305920" y="-48722"/>
                  <a:pt x="5302584" y="2683"/>
                  <a:pt x="5546969" y="0"/>
                </a:cubicBezTo>
                <a:cubicBezTo>
                  <a:pt x="5791354" y="-2683"/>
                  <a:pt x="5938007" y="77626"/>
                  <a:pt x="6245887" y="0"/>
                </a:cubicBezTo>
                <a:cubicBezTo>
                  <a:pt x="6553767" y="-77626"/>
                  <a:pt x="6524583" y="38641"/>
                  <a:pt x="6728474" y="0"/>
                </a:cubicBezTo>
                <a:cubicBezTo>
                  <a:pt x="6932365" y="-38641"/>
                  <a:pt x="7064051" y="37268"/>
                  <a:pt x="7211060" y="0"/>
                </a:cubicBezTo>
                <a:cubicBezTo>
                  <a:pt x="7218700" y="215392"/>
                  <a:pt x="7195532" y="507197"/>
                  <a:pt x="7211060" y="660306"/>
                </a:cubicBezTo>
                <a:cubicBezTo>
                  <a:pt x="7226588" y="813415"/>
                  <a:pt x="7171533" y="1094451"/>
                  <a:pt x="7211060" y="1234485"/>
                </a:cubicBezTo>
                <a:cubicBezTo>
                  <a:pt x="7250587" y="1374519"/>
                  <a:pt x="7203970" y="1541291"/>
                  <a:pt x="7211060" y="1808665"/>
                </a:cubicBezTo>
                <a:cubicBezTo>
                  <a:pt x="7218150" y="2076039"/>
                  <a:pt x="7155381" y="2292987"/>
                  <a:pt x="7211060" y="2468971"/>
                </a:cubicBezTo>
                <a:cubicBezTo>
                  <a:pt x="7266739" y="2644955"/>
                  <a:pt x="7202340" y="2818116"/>
                  <a:pt x="7211060" y="3129277"/>
                </a:cubicBezTo>
                <a:cubicBezTo>
                  <a:pt x="7219780" y="3440438"/>
                  <a:pt x="7145708" y="3485579"/>
                  <a:pt x="7211060" y="3789583"/>
                </a:cubicBezTo>
                <a:cubicBezTo>
                  <a:pt x="7276412" y="4093587"/>
                  <a:pt x="7187380" y="4033336"/>
                  <a:pt x="7211060" y="4105382"/>
                </a:cubicBezTo>
                <a:cubicBezTo>
                  <a:pt x="7234740" y="4177428"/>
                  <a:pt x="7187592" y="4315805"/>
                  <a:pt x="7211060" y="4507307"/>
                </a:cubicBezTo>
                <a:cubicBezTo>
                  <a:pt x="7234528" y="4698810"/>
                  <a:pt x="7156893" y="4976881"/>
                  <a:pt x="7211060" y="5167613"/>
                </a:cubicBezTo>
                <a:cubicBezTo>
                  <a:pt x="7265227" y="5358345"/>
                  <a:pt x="7174140" y="5483663"/>
                  <a:pt x="7211060" y="5655666"/>
                </a:cubicBezTo>
                <a:cubicBezTo>
                  <a:pt x="7247980" y="5827669"/>
                  <a:pt x="7183064" y="5905574"/>
                  <a:pt x="7211060" y="6057591"/>
                </a:cubicBezTo>
                <a:cubicBezTo>
                  <a:pt x="7239056" y="6209608"/>
                  <a:pt x="7198013" y="6411808"/>
                  <a:pt x="7211060" y="6717897"/>
                </a:cubicBezTo>
                <a:cubicBezTo>
                  <a:pt x="7224107" y="7023986"/>
                  <a:pt x="7168155" y="7036971"/>
                  <a:pt x="7211060" y="7292077"/>
                </a:cubicBezTo>
                <a:cubicBezTo>
                  <a:pt x="7253965" y="7547183"/>
                  <a:pt x="7156631" y="7608191"/>
                  <a:pt x="7211060" y="7866256"/>
                </a:cubicBezTo>
                <a:cubicBezTo>
                  <a:pt x="7265489" y="8124321"/>
                  <a:pt x="7181060" y="8322559"/>
                  <a:pt x="7211060" y="8612689"/>
                </a:cubicBezTo>
                <a:cubicBezTo>
                  <a:pt x="6952117" y="8680926"/>
                  <a:pt x="6757793" y="8601815"/>
                  <a:pt x="6584252" y="8612689"/>
                </a:cubicBezTo>
                <a:cubicBezTo>
                  <a:pt x="6410711" y="8623563"/>
                  <a:pt x="6298779" y="8600189"/>
                  <a:pt x="6173777" y="8612689"/>
                </a:cubicBezTo>
                <a:cubicBezTo>
                  <a:pt x="6048775" y="8625189"/>
                  <a:pt x="5766425" y="8572672"/>
                  <a:pt x="5546969" y="8612689"/>
                </a:cubicBezTo>
                <a:cubicBezTo>
                  <a:pt x="5327513" y="8652706"/>
                  <a:pt x="5319227" y="8583464"/>
                  <a:pt x="5208604" y="8612689"/>
                </a:cubicBezTo>
                <a:cubicBezTo>
                  <a:pt x="5097981" y="8641914"/>
                  <a:pt x="4792496" y="8579858"/>
                  <a:pt x="4581797" y="8612689"/>
                </a:cubicBezTo>
                <a:cubicBezTo>
                  <a:pt x="4371098" y="8645520"/>
                  <a:pt x="4340980" y="8576198"/>
                  <a:pt x="4171321" y="8612689"/>
                </a:cubicBezTo>
                <a:cubicBezTo>
                  <a:pt x="4001662" y="8649180"/>
                  <a:pt x="3955016" y="8585972"/>
                  <a:pt x="3832956" y="8612689"/>
                </a:cubicBezTo>
                <a:cubicBezTo>
                  <a:pt x="3710896" y="8639406"/>
                  <a:pt x="3542478" y="8565370"/>
                  <a:pt x="3422480" y="8612689"/>
                </a:cubicBezTo>
                <a:cubicBezTo>
                  <a:pt x="3302482" y="8660008"/>
                  <a:pt x="3041334" y="8600679"/>
                  <a:pt x="2795672" y="8612689"/>
                </a:cubicBezTo>
                <a:cubicBezTo>
                  <a:pt x="2550010" y="8624699"/>
                  <a:pt x="2475183" y="8571498"/>
                  <a:pt x="2385197" y="8612689"/>
                </a:cubicBezTo>
                <a:cubicBezTo>
                  <a:pt x="2295211" y="8653880"/>
                  <a:pt x="2118487" y="8581878"/>
                  <a:pt x="2046832" y="8612689"/>
                </a:cubicBezTo>
                <a:cubicBezTo>
                  <a:pt x="1975177" y="8643500"/>
                  <a:pt x="1832557" y="8577355"/>
                  <a:pt x="1636356" y="8612689"/>
                </a:cubicBezTo>
                <a:cubicBezTo>
                  <a:pt x="1440155" y="8648023"/>
                  <a:pt x="1389158" y="8594612"/>
                  <a:pt x="1153770" y="8612689"/>
                </a:cubicBezTo>
                <a:cubicBezTo>
                  <a:pt x="918382" y="8630766"/>
                  <a:pt x="816455" y="8592216"/>
                  <a:pt x="599073" y="8612689"/>
                </a:cubicBezTo>
                <a:cubicBezTo>
                  <a:pt x="381691" y="8633162"/>
                  <a:pt x="204656" y="8603779"/>
                  <a:pt x="0" y="8612689"/>
                </a:cubicBezTo>
                <a:cubicBezTo>
                  <a:pt x="-35808" y="8249392"/>
                  <a:pt x="62283" y="8041120"/>
                  <a:pt x="0" y="7866256"/>
                </a:cubicBezTo>
                <a:cubicBezTo>
                  <a:pt x="-62283" y="7691392"/>
                  <a:pt x="21541" y="7419823"/>
                  <a:pt x="0" y="7292077"/>
                </a:cubicBezTo>
                <a:cubicBezTo>
                  <a:pt x="-21541" y="7164331"/>
                  <a:pt x="50596" y="6855117"/>
                  <a:pt x="0" y="6717897"/>
                </a:cubicBezTo>
                <a:cubicBezTo>
                  <a:pt x="-50596" y="6580677"/>
                  <a:pt x="33617" y="6282999"/>
                  <a:pt x="0" y="6143718"/>
                </a:cubicBezTo>
                <a:cubicBezTo>
                  <a:pt x="-33617" y="6004437"/>
                  <a:pt x="54021" y="5813759"/>
                  <a:pt x="0" y="5569539"/>
                </a:cubicBezTo>
                <a:cubicBezTo>
                  <a:pt x="-54021" y="5325319"/>
                  <a:pt x="17510" y="5193221"/>
                  <a:pt x="0" y="5081487"/>
                </a:cubicBezTo>
                <a:cubicBezTo>
                  <a:pt x="-17510" y="4969753"/>
                  <a:pt x="57987" y="4605604"/>
                  <a:pt x="0" y="4421180"/>
                </a:cubicBezTo>
                <a:cubicBezTo>
                  <a:pt x="-57987" y="4236756"/>
                  <a:pt x="64738" y="4101244"/>
                  <a:pt x="0" y="3847001"/>
                </a:cubicBezTo>
                <a:cubicBezTo>
                  <a:pt x="-64738" y="3592758"/>
                  <a:pt x="17183" y="3358007"/>
                  <a:pt x="0" y="3100568"/>
                </a:cubicBezTo>
                <a:cubicBezTo>
                  <a:pt x="-17183" y="2843129"/>
                  <a:pt x="59708" y="2583663"/>
                  <a:pt x="0" y="2354135"/>
                </a:cubicBezTo>
                <a:cubicBezTo>
                  <a:pt x="-59708" y="2124607"/>
                  <a:pt x="62007" y="1863322"/>
                  <a:pt x="0" y="1693829"/>
                </a:cubicBezTo>
                <a:cubicBezTo>
                  <a:pt x="-62007" y="1524336"/>
                  <a:pt x="60089" y="1193923"/>
                  <a:pt x="0" y="1033523"/>
                </a:cubicBezTo>
                <a:cubicBezTo>
                  <a:pt x="-60089" y="873123"/>
                  <a:pt x="96703" y="430825"/>
                  <a:pt x="0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accent1">
                <a:lumMod val="75000"/>
              </a:schemeClr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15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4654826-370A-5CD0-95AC-99F20876FD97}"/>
              </a:ext>
            </a:extLst>
          </p:cNvPr>
          <p:cNvSpPr txBox="1"/>
          <p:nvPr/>
        </p:nvSpPr>
        <p:spPr>
          <a:xfrm>
            <a:off x="112205" y="461560"/>
            <a:ext cx="7456290" cy="276999"/>
          </a:xfrm>
          <a:custGeom>
            <a:avLst/>
            <a:gdLst>
              <a:gd name="connsiteX0" fmla="*/ 0 w 7456290"/>
              <a:gd name="connsiteY0" fmla="*/ 0 h 276999"/>
              <a:gd name="connsiteX1" fmla="*/ 573561 w 7456290"/>
              <a:gd name="connsiteY1" fmla="*/ 0 h 276999"/>
              <a:gd name="connsiteX2" fmla="*/ 1221684 w 7456290"/>
              <a:gd name="connsiteY2" fmla="*/ 0 h 276999"/>
              <a:gd name="connsiteX3" fmla="*/ 1944371 w 7456290"/>
              <a:gd name="connsiteY3" fmla="*/ 0 h 276999"/>
              <a:gd name="connsiteX4" fmla="*/ 2592495 w 7456290"/>
              <a:gd name="connsiteY4" fmla="*/ 0 h 276999"/>
              <a:gd name="connsiteX5" fmla="*/ 3016930 w 7456290"/>
              <a:gd name="connsiteY5" fmla="*/ 0 h 276999"/>
              <a:gd name="connsiteX6" fmla="*/ 3515928 w 7456290"/>
              <a:gd name="connsiteY6" fmla="*/ 0 h 276999"/>
              <a:gd name="connsiteX7" fmla="*/ 3865800 w 7456290"/>
              <a:gd name="connsiteY7" fmla="*/ 0 h 276999"/>
              <a:gd name="connsiteX8" fmla="*/ 4588486 w 7456290"/>
              <a:gd name="connsiteY8" fmla="*/ 0 h 276999"/>
              <a:gd name="connsiteX9" fmla="*/ 5311173 w 7456290"/>
              <a:gd name="connsiteY9" fmla="*/ 0 h 276999"/>
              <a:gd name="connsiteX10" fmla="*/ 5810171 w 7456290"/>
              <a:gd name="connsiteY10" fmla="*/ 0 h 276999"/>
              <a:gd name="connsiteX11" fmla="*/ 6458294 w 7456290"/>
              <a:gd name="connsiteY11" fmla="*/ 0 h 276999"/>
              <a:gd name="connsiteX12" fmla="*/ 6957292 w 7456290"/>
              <a:gd name="connsiteY12" fmla="*/ 0 h 276999"/>
              <a:gd name="connsiteX13" fmla="*/ 7456290 w 7456290"/>
              <a:gd name="connsiteY13" fmla="*/ 0 h 276999"/>
              <a:gd name="connsiteX14" fmla="*/ 7456290 w 7456290"/>
              <a:gd name="connsiteY14" fmla="*/ 276999 h 276999"/>
              <a:gd name="connsiteX15" fmla="*/ 6882729 w 7456290"/>
              <a:gd name="connsiteY15" fmla="*/ 276999 h 276999"/>
              <a:gd name="connsiteX16" fmla="*/ 6309168 w 7456290"/>
              <a:gd name="connsiteY16" fmla="*/ 276999 h 276999"/>
              <a:gd name="connsiteX17" fmla="*/ 5661045 w 7456290"/>
              <a:gd name="connsiteY17" fmla="*/ 276999 h 276999"/>
              <a:gd name="connsiteX18" fmla="*/ 5012921 w 7456290"/>
              <a:gd name="connsiteY18" fmla="*/ 276999 h 276999"/>
              <a:gd name="connsiteX19" fmla="*/ 4364797 w 7456290"/>
              <a:gd name="connsiteY19" fmla="*/ 276999 h 276999"/>
              <a:gd name="connsiteX20" fmla="*/ 3940362 w 7456290"/>
              <a:gd name="connsiteY20" fmla="*/ 276999 h 276999"/>
              <a:gd name="connsiteX21" fmla="*/ 3441365 w 7456290"/>
              <a:gd name="connsiteY21" fmla="*/ 276999 h 276999"/>
              <a:gd name="connsiteX22" fmla="*/ 3091493 w 7456290"/>
              <a:gd name="connsiteY22" fmla="*/ 276999 h 276999"/>
              <a:gd name="connsiteX23" fmla="*/ 2592495 w 7456290"/>
              <a:gd name="connsiteY23" fmla="*/ 276999 h 276999"/>
              <a:gd name="connsiteX24" fmla="*/ 2018934 w 7456290"/>
              <a:gd name="connsiteY24" fmla="*/ 276999 h 276999"/>
              <a:gd name="connsiteX25" fmla="*/ 1445373 w 7456290"/>
              <a:gd name="connsiteY25" fmla="*/ 276999 h 276999"/>
              <a:gd name="connsiteX26" fmla="*/ 1095501 w 7456290"/>
              <a:gd name="connsiteY26" fmla="*/ 276999 h 276999"/>
              <a:gd name="connsiteX27" fmla="*/ 745629 w 7456290"/>
              <a:gd name="connsiteY27" fmla="*/ 276999 h 276999"/>
              <a:gd name="connsiteX28" fmla="*/ 0 w 7456290"/>
              <a:gd name="connsiteY28" fmla="*/ 276999 h 276999"/>
              <a:gd name="connsiteX29" fmla="*/ 0 w 7456290"/>
              <a:gd name="connsiteY29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7456290" h="276999" fill="none" extrusionOk="0">
                <a:moveTo>
                  <a:pt x="0" y="0"/>
                </a:moveTo>
                <a:cubicBezTo>
                  <a:pt x="224925" y="-969"/>
                  <a:pt x="331514" y="37506"/>
                  <a:pt x="573561" y="0"/>
                </a:cubicBezTo>
                <a:cubicBezTo>
                  <a:pt x="815608" y="-37506"/>
                  <a:pt x="1067222" y="13224"/>
                  <a:pt x="1221684" y="0"/>
                </a:cubicBezTo>
                <a:cubicBezTo>
                  <a:pt x="1376146" y="-13224"/>
                  <a:pt x="1621017" y="69604"/>
                  <a:pt x="1944371" y="0"/>
                </a:cubicBezTo>
                <a:cubicBezTo>
                  <a:pt x="2267725" y="-69604"/>
                  <a:pt x="2308204" y="66339"/>
                  <a:pt x="2592495" y="0"/>
                </a:cubicBezTo>
                <a:cubicBezTo>
                  <a:pt x="2876786" y="-66339"/>
                  <a:pt x="2805978" y="24902"/>
                  <a:pt x="3016930" y="0"/>
                </a:cubicBezTo>
                <a:cubicBezTo>
                  <a:pt x="3227883" y="-24902"/>
                  <a:pt x="3312521" y="30530"/>
                  <a:pt x="3515928" y="0"/>
                </a:cubicBezTo>
                <a:cubicBezTo>
                  <a:pt x="3719335" y="-30530"/>
                  <a:pt x="3761934" y="41147"/>
                  <a:pt x="3865800" y="0"/>
                </a:cubicBezTo>
                <a:cubicBezTo>
                  <a:pt x="3969666" y="-41147"/>
                  <a:pt x="4367468" y="83678"/>
                  <a:pt x="4588486" y="0"/>
                </a:cubicBezTo>
                <a:cubicBezTo>
                  <a:pt x="4809504" y="-83678"/>
                  <a:pt x="5014642" y="17418"/>
                  <a:pt x="5311173" y="0"/>
                </a:cubicBezTo>
                <a:cubicBezTo>
                  <a:pt x="5607704" y="-17418"/>
                  <a:pt x="5653262" y="40882"/>
                  <a:pt x="5810171" y="0"/>
                </a:cubicBezTo>
                <a:cubicBezTo>
                  <a:pt x="5967080" y="-40882"/>
                  <a:pt x="6243372" y="74809"/>
                  <a:pt x="6458294" y="0"/>
                </a:cubicBezTo>
                <a:cubicBezTo>
                  <a:pt x="6673216" y="-74809"/>
                  <a:pt x="6793434" y="28830"/>
                  <a:pt x="6957292" y="0"/>
                </a:cubicBezTo>
                <a:cubicBezTo>
                  <a:pt x="7121150" y="-28830"/>
                  <a:pt x="7207604" y="24905"/>
                  <a:pt x="7456290" y="0"/>
                </a:cubicBezTo>
                <a:cubicBezTo>
                  <a:pt x="7469117" y="106243"/>
                  <a:pt x="7429842" y="187794"/>
                  <a:pt x="7456290" y="276999"/>
                </a:cubicBezTo>
                <a:cubicBezTo>
                  <a:pt x="7207807" y="297488"/>
                  <a:pt x="7016286" y="246980"/>
                  <a:pt x="6882729" y="276999"/>
                </a:cubicBezTo>
                <a:cubicBezTo>
                  <a:pt x="6749172" y="307018"/>
                  <a:pt x="6587353" y="272301"/>
                  <a:pt x="6309168" y="276999"/>
                </a:cubicBezTo>
                <a:cubicBezTo>
                  <a:pt x="6030983" y="281697"/>
                  <a:pt x="5972765" y="211571"/>
                  <a:pt x="5661045" y="276999"/>
                </a:cubicBezTo>
                <a:cubicBezTo>
                  <a:pt x="5349325" y="342427"/>
                  <a:pt x="5181359" y="232724"/>
                  <a:pt x="5012921" y="276999"/>
                </a:cubicBezTo>
                <a:cubicBezTo>
                  <a:pt x="4844483" y="321274"/>
                  <a:pt x="4645367" y="256584"/>
                  <a:pt x="4364797" y="276999"/>
                </a:cubicBezTo>
                <a:cubicBezTo>
                  <a:pt x="4084227" y="297414"/>
                  <a:pt x="4055458" y="238343"/>
                  <a:pt x="3940362" y="276999"/>
                </a:cubicBezTo>
                <a:cubicBezTo>
                  <a:pt x="3825267" y="315655"/>
                  <a:pt x="3654123" y="259428"/>
                  <a:pt x="3441365" y="276999"/>
                </a:cubicBezTo>
                <a:cubicBezTo>
                  <a:pt x="3228607" y="294570"/>
                  <a:pt x="3210547" y="264424"/>
                  <a:pt x="3091493" y="276999"/>
                </a:cubicBezTo>
                <a:cubicBezTo>
                  <a:pt x="2972439" y="289574"/>
                  <a:pt x="2826407" y="221044"/>
                  <a:pt x="2592495" y="276999"/>
                </a:cubicBezTo>
                <a:cubicBezTo>
                  <a:pt x="2358583" y="332954"/>
                  <a:pt x="2247921" y="275723"/>
                  <a:pt x="2018934" y="276999"/>
                </a:cubicBezTo>
                <a:cubicBezTo>
                  <a:pt x="1789947" y="278275"/>
                  <a:pt x="1576749" y="244866"/>
                  <a:pt x="1445373" y="276999"/>
                </a:cubicBezTo>
                <a:cubicBezTo>
                  <a:pt x="1313997" y="309132"/>
                  <a:pt x="1228272" y="274234"/>
                  <a:pt x="1095501" y="276999"/>
                </a:cubicBezTo>
                <a:cubicBezTo>
                  <a:pt x="962730" y="279764"/>
                  <a:pt x="850816" y="240005"/>
                  <a:pt x="745629" y="276999"/>
                </a:cubicBezTo>
                <a:cubicBezTo>
                  <a:pt x="640442" y="313993"/>
                  <a:pt x="329288" y="233033"/>
                  <a:pt x="0" y="276999"/>
                </a:cubicBezTo>
                <a:cubicBezTo>
                  <a:pt x="-26702" y="141110"/>
                  <a:pt x="8705" y="124537"/>
                  <a:pt x="0" y="0"/>
                </a:cubicBezTo>
                <a:close/>
              </a:path>
              <a:path w="7456290" h="276999" stroke="0" extrusionOk="0">
                <a:moveTo>
                  <a:pt x="0" y="0"/>
                </a:moveTo>
                <a:cubicBezTo>
                  <a:pt x="165714" y="-1429"/>
                  <a:pt x="349869" y="23651"/>
                  <a:pt x="498998" y="0"/>
                </a:cubicBezTo>
                <a:cubicBezTo>
                  <a:pt x="648127" y="-23651"/>
                  <a:pt x="897055" y="1600"/>
                  <a:pt x="997996" y="0"/>
                </a:cubicBezTo>
                <a:cubicBezTo>
                  <a:pt x="1098937" y="-1600"/>
                  <a:pt x="1336966" y="52415"/>
                  <a:pt x="1496994" y="0"/>
                </a:cubicBezTo>
                <a:cubicBezTo>
                  <a:pt x="1657022" y="-52415"/>
                  <a:pt x="1901824" y="8333"/>
                  <a:pt x="2070554" y="0"/>
                </a:cubicBezTo>
                <a:cubicBezTo>
                  <a:pt x="2239284" y="-8333"/>
                  <a:pt x="2493598" y="35789"/>
                  <a:pt x="2644115" y="0"/>
                </a:cubicBezTo>
                <a:cubicBezTo>
                  <a:pt x="2794632" y="-35789"/>
                  <a:pt x="3101209" y="84051"/>
                  <a:pt x="3366802" y="0"/>
                </a:cubicBezTo>
                <a:cubicBezTo>
                  <a:pt x="3632395" y="-84051"/>
                  <a:pt x="3716792" y="56764"/>
                  <a:pt x="3865800" y="0"/>
                </a:cubicBezTo>
                <a:cubicBezTo>
                  <a:pt x="4014808" y="-56764"/>
                  <a:pt x="4255555" y="64146"/>
                  <a:pt x="4439360" y="0"/>
                </a:cubicBezTo>
                <a:cubicBezTo>
                  <a:pt x="4623165" y="-64146"/>
                  <a:pt x="4875100" y="68355"/>
                  <a:pt x="5087484" y="0"/>
                </a:cubicBezTo>
                <a:cubicBezTo>
                  <a:pt x="5299868" y="-68355"/>
                  <a:pt x="5505188" y="77897"/>
                  <a:pt x="5810171" y="0"/>
                </a:cubicBezTo>
                <a:cubicBezTo>
                  <a:pt x="6115154" y="-77897"/>
                  <a:pt x="6178223" y="16035"/>
                  <a:pt x="6309168" y="0"/>
                </a:cubicBezTo>
                <a:cubicBezTo>
                  <a:pt x="6440113" y="-16035"/>
                  <a:pt x="6539024" y="36266"/>
                  <a:pt x="6733603" y="0"/>
                </a:cubicBezTo>
                <a:cubicBezTo>
                  <a:pt x="6928182" y="-36266"/>
                  <a:pt x="7187314" y="72988"/>
                  <a:pt x="7456290" y="0"/>
                </a:cubicBezTo>
                <a:cubicBezTo>
                  <a:pt x="7463242" y="72340"/>
                  <a:pt x="7440979" y="203810"/>
                  <a:pt x="7456290" y="276999"/>
                </a:cubicBezTo>
                <a:cubicBezTo>
                  <a:pt x="7162378" y="279764"/>
                  <a:pt x="6902993" y="233790"/>
                  <a:pt x="6733603" y="276999"/>
                </a:cubicBezTo>
                <a:cubicBezTo>
                  <a:pt x="6564213" y="320208"/>
                  <a:pt x="6398928" y="227900"/>
                  <a:pt x="6309168" y="276999"/>
                </a:cubicBezTo>
                <a:cubicBezTo>
                  <a:pt x="6219408" y="326098"/>
                  <a:pt x="5855055" y="241206"/>
                  <a:pt x="5735608" y="276999"/>
                </a:cubicBezTo>
                <a:cubicBezTo>
                  <a:pt x="5616161" y="312792"/>
                  <a:pt x="5433553" y="268707"/>
                  <a:pt x="5311173" y="276999"/>
                </a:cubicBezTo>
                <a:cubicBezTo>
                  <a:pt x="5188794" y="285291"/>
                  <a:pt x="4875254" y="267070"/>
                  <a:pt x="4588486" y="276999"/>
                </a:cubicBezTo>
                <a:cubicBezTo>
                  <a:pt x="4301718" y="286928"/>
                  <a:pt x="4310698" y="255696"/>
                  <a:pt x="4089488" y="276999"/>
                </a:cubicBezTo>
                <a:cubicBezTo>
                  <a:pt x="3868278" y="298302"/>
                  <a:pt x="3825250" y="240903"/>
                  <a:pt x="3590490" y="276999"/>
                </a:cubicBezTo>
                <a:cubicBezTo>
                  <a:pt x="3355730" y="313095"/>
                  <a:pt x="3043792" y="230066"/>
                  <a:pt x="2867804" y="276999"/>
                </a:cubicBezTo>
                <a:cubicBezTo>
                  <a:pt x="2691816" y="323932"/>
                  <a:pt x="2469495" y="243415"/>
                  <a:pt x="2219680" y="276999"/>
                </a:cubicBezTo>
                <a:cubicBezTo>
                  <a:pt x="1969865" y="310583"/>
                  <a:pt x="1973313" y="233693"/>
                  <a:pt x="1795245" y="276999"/>
                </a:cubicBezTo>
                <a:cubicBezTo>
                  <a:pt x="1617177" y="320305"/>
                  <a:pt x="1604150" y="273230"/>
                  <a:pt x="1445373" y="276999"/>
                </a:cubicBezTo>
                <a:cubicBezTo>
                  <a:pt x="1286596" y="280768"/>
                  <a:pt x="1215303" y="253731"/>
                  <a:pt x="1095501" y="276999"/>
                </a:cubicBezTo>
                <a:cubicBezTo>
                  <a:pt x="975699" y="300267"/>
                  <a:pt x="413718" y="225654"/>
                  <a:pt x="0" y="276999"/>
                </a:cubicBezTo>
                <a:cubicBezTo>
                  <a:pt x="-31845" y="148734"/>
                  <a:pt x="10628" y="98564"/>
                  <a:pt x="0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accent1">
                <a:lumMod val="75000"/>
              </a:schemeClr>
            </a:solidFill>
            <a:extLst>
              <a:ext uri="{C807C97D-BFC1-408E-A445-0C87EB9F89A2}">
                <ask:lineSketchStyleProps xmlns:ask="http://schemas.microsoft.com/office/drawing/2018/sketchyshapes" sd="1990808136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  <a:effectLst>
            <a:outerShdw blurRad="76200" dist="635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Segoe Print" panose="02000800000000000000" pitchFamily="2" charset="0"/>
              </a:rPr>
              <a:t>Sources of Nutrition, Diet, and Health Information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D02CBF2-22A0-BCE7-9007-FFC052FE2AD3}"/>
              </a:ext>
            </a:extLst>
          </p:cNvPr>
          <p:cNvSpPr txBox="1"/>
          <p:nvPr/>
        </p:nvSpPr>
        <p:spPr>
          <a:xfrm>
            <a:off x="466342" y="1018512"/>
            <a:ext cx="5282022" cy="237629"/>
          </a:xfrm>
          <a:custGeom>
            <a:avLst/>
            <a:gdLst>
              <a:gd name="connsiteX0" fmla="*/ 0 w 5282022"/>
              <a:gd name="connsiteY0" fmla="*/ 0 h 237629"/>
              <a:gd name="connsiteX1" fmla="*/ 586891 w 5282022"/>
              <a:gd name="connsiteY1" fmla="*/ 0 h 237629"/>
              <a:gd name="connsiteX2" fmla="*/ 1068142 w 5282022"/>
              <a:gd name="connsiteY2" fmla="*/ 0 h 237629"/>
              <a:gd name="connsiteX3" fmla="*/ 1549393 w 5282022"/>
              <a:gd name="connsiteY3" fmla="*/ 0 h 237629"/>
              <a:gd name="connsiteX4" fmla="*/ 2241925 w 5282022"/>
              <a:gd name="connsiteY4" fmla="*/ 0 h 237629"/>
              <a:gd name="connsiteX5" fmla="*/ 2934457 w 5282022"/>
              <a:gd name="connsiteY5" fmla="*/ 0 h 237629"/>
              <a:gd name="connsiteX6" fmla="*/ 3362887 w 5282022"/>
              <a:gd name="connsiteY6" fmla="*/ 0 h 237629"/>
              <a:gd name="connsiteX7" fmla="*/ 3791318 w 5282022"/>
              <a:gd name="connsiteY7" fmla="*/ 0 h 237629"/>
              <a:gd name="connsiteX8" fmla="*/ 4272569 w 5282022"/>
              <a:gd name="connsiteY8" fmla="*/ 0 h 237629"/>
              <a:gd name="connsiteX9" fmla="*/ 5282022 w 5282022"/>
              <a:gd name="connsiteY9" fmla="*/ 0 h 237629"/>
              <a:gd name="connsiteX10" fmla="*/ 5282022 w 5282022"/>
              <a:gd name="connsiteY10" fmla="*/ 237629 h 237629"/>
              <a:gd name="connsiteX11" fmla="*/ 4642310 w 5282022"/>
              <a:gd name="connsiteY11" fmla="*/ 237629 h 237629"/>
              <a:gd name="connsiteX12" fmla="*/ 4161060 w 5282022"/>
              <a:gd name="connsiteY12" fmla="*/ 237629 h 237629"/>
              <a:gd name="connsiteX13" fmla="*/ 3626988 w 5282022"/>
              <a:gd name="connsiteY13" fmla="*/ 237629 h 237629"/>
              <a:gd name="connsiteX14" fmla="*/ 3092917 w 5282022"/>
              <a:gd name="connsiteY14" fmla="*/ 237629 h 237629"/>
              <a:gd name="connsiteX15" fmla="*/ 2506026 w 5282022"/>
              <a:gd name="connsiteY15" fmla="*/ 237629 h 237629"/>
              <a:gd name="connsiteX16" fmla="*/ 2077595 w 5282022"/>
              <a:gd name="connsiteY16" fmla="*/ 237629 h 237629"/>
              <a:gd name="connsiteX17" fmla="*/ 1490704 w 5282022"/>
              <a:gd name="connsiteY17" fmla="*/ 237629 h 237629"/>
              <a:gd name="connsiteX18" fmla="*/ 850992 w 5282022"/>
              <a:gd name="connsiteY18" fmla="*/ 237629 h 237629"/>
              <a:gd name="connsiteX19" fmla="*/ 0 w 5282022"/>
              <a:gd name="connsiteY19" fmla="*/ 237629 h 237629"/>
              <a:gd name="connsiteX20" fmla="*/ 0 w 5282022"/>
              <a:gd name="connsiteY20" fmla="*/ 0 h 237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5282022" h="237629" fill="none" extrusionOk="0">
                <a:moveTo>
                  <a:pt x="0" y="0"/>
                </a:moveTo>
                <a:cubicBezTo>
                  <a:pt x="188722" y="-18204"/>
                  <a:pt x="381069" y="27713"/>
                  <a:pt x="586891" y="0"/>
                </a:cubicBezTo>
                <a:cubicBezTo>
                  <a:pt x="792713" y="-27713"/>
                  <a:pt x="887181" y="5363"/>
                  <a:pt x="1068142" y="0"/>
                </a:cubicBezTo>
                <a:cubicBezTo>
                  <a:pt x="1249103" y="-5363"/>
                  <a:pt x="1395261" y="21726"/>
                  <a:pt x="1549393" y="0"/>
                </a:cubicBezTo>
                <a:cubicBezTo>
                  <a:pt x="1703525" y="-21726"/>
                  <a:pt x="2087858" y="7224"/>
                  <a:pt x="2241925" y="0"/>
                </a:cubicBezTo>
                <a:cubicBezTo>
                  <a:pt x="2395992" y="-7224"/>
                  <a:pt x="2680113" y="80291"/>
                  <a:pt x="2934457" y="0"/>
                </a:cubicBezTo>
                <a:cubicBezTo>
                  <a:pt x="3188801" y="-80291"/>
                  <a:pt x="3213859" y="49589"/>
                  <a:pt x="3362887" y="0"/>
                </a:cubicBezTo>
                <a:cubicBezTo>
                  <a:pt x="3511915" y="-49589"/>
                  <a:pt x="3630954" y="7219"/>
                  <a:pt x="3791318" y="0"/>
                </a:cubicBezTo>
                <a:cubicBezTo>
                  <a:pt x="3951682" y="-7219"/>
                  <a:pt x="4111455" y="49079"/>
                  <a:pt x="4272569" y="0"/>
                </a:cubicBezTo>
                <a:cubicBezTo>
                  <a:pt x="4433683" y="-49079"/>
                  <a:pt x="4880090" y="113682"/>
                  <a:pt x="5282022" y="0"/>
                </a:cubicBezTo>
                <a:cubicBezTo>
                  <a:pt x="5300113" y="75828"/>
                  <a:pt x="5268371" y="138910"/>
                  <a:pt x="5282022" y="237629"/>
                </a:cubicBezTo>
                <a:cubicBezTo>
                  <a:pt x="5013970" y="306783"/>
                  <a:pt x="4866912" y="166301"/>
                  <a:pt x="4642310" y="237629"/>
                </a:cubicBezTo>
                <a:cubicBezTo>
                  <a:pt x="4417708" y="308957"/>
                  <a:pt x="4275423" y="234628"/>
                  <a:pt x="4161060" y="237629"/>
                </a:cubicBezTo>
                <a:cubicBezTo>
                  <a:pt x="4046697" y="240630"/>
                  <a:pt x="3872954" y="231956"/>
                  <a:pt x="3626988" y="237629"/>
                </a:cubicBezTo>
                <a:cubicBezTo>
                  <a:pt x="3381022" y="243302"/>
                  <a:pt x="3325863" y="204475"/>
                  <a:pt x="3092917" y="237629"/>
                </a:cubicBezTo>
                <a:cubicBezTo>
                  <a:pt x="2859971" y="270783"/>
                  <a:pt x="2651064" y="230066"/>
                  <a:pt x="2506026" y="237629"/>
                </a:cubicBezTo>
                <a:cubicBezTo>
                  <a:pt x="2360988" y="245192"/>
                  <a:pt x="2176160" y="226612"/>
                  <a:pt x="2077595" y="237629"/>
                </a:cubicBezTo>
                <a:cubicBezTo>
                  <a:pt x="1979030" y="248646"/>
                  <a:pt x="1739778" y="170083"/>
                  <a:pt x="1490704" y="237629"/>
                </a:cubicBezTo>
                <a:cubicBezTo>
                  <a:pt x="1241630" y="305175"/>
                  <a:pt x="990238" y="213701"/>
                  <a:pt x="850992" y="237629"/>
                </a:cubicBezTo>
                <a:cubicBezTo>
                  <a:pt x="711746" y="261557"/>
                  <a:pt x="326683" y="156239"/>
                  <a:pt x="0" y="237629"/>
                </a:cubicBezTo>
                <a:cubicBezTo>
                  <a:pt x="-23552" y="184239"/>
                  <a:pt x="14159" y="76550"/>
                  <a:pt x="0" y="0"/>
                </a:cubicBezTo>
                <a:close/>
              </a:path>
              <a:path w="5282022" h="237629" stroke="0" extrusionOk="0">
                <a:moveTo>
                  <a:pt x="0" y="0"/>
                </a:moveTo>
                <a:cubicBezTo>
                  <a:pt x="206380" y="-14231"/>
                  <a:pt x="459617" y="46963"/>
                  <a:pt x="639712" y="0"/>
                </a:cubicBezTo>
                <a:cubicBezTo>
                  <a:pt x="819807" y="-46963"/>
                  <a:pt x="914967" y="40664"/>
                  <a:pt x="1173783" y="0"/>
                </a:cubicBezTo>
                <a:cubicBezTo>
                  <a:pt x="1432599" y="-40664"/>
                  <a:pt x="1631000" y="43558"/>
                  <a:pt x="1760674" y="0"/>
                </a:cubicBezTo>
                <a:cubicBezTo>
                  <a:pt x="1890348" y="-43558"/>
                  <a:pt x="2029817" y="54576"/>
                  <a:pt x="2294745" y="0"/>
                </a:cubicBezTo>
                <a:cubicBezTo>
                  <a:pt x="2559673" y="-54576"/>
                  <a:pt x="2831440" y="67966"/>
                  <a:pt x="2987277" y="0"/>
                </a:cubicBezTo>
                <a:cubicBezTo>
                  <a:pt x="3143114" y="-67966"/>
                  <a:pt x="3399450" y="53187"/>
                  <a:pt x="3521348" y="0"/>
                </a:cubicBezTo>
                <a:cubicBezTo>
                  <a:pt x="3643246" y="-53187"/>
                  <a:pt x="3911145" y="74951"/>
                  <a:pt x="4213880" y="0"/>
                </a:cubicBezTo>
                <a:cubicBezTo>
                  <a:pt x="4516615" y="-74951"/>
                  <a:pt x="4483658" y="16057"/>
                  <a:pt x="4642310" y="0"/>
                </a:cubicBezTo>
                <a:cubicBezTo>
                  <a:pt x="4800962" y="-16057"/>
                  <a:pt x="5089531" y="38131"/>
                  <a:pt x="5282022" y="0"/>
                </a:cubicBezTo>
                <a:cubicBezTo>
                  <a:pt x="5286765" y="71186"/>
                  <a:pt x="5260776" y="131926"/>
                  <a:pt x="5282022" y="237629"/>
                </a:cubicBezTo>
                <a:cubicBezTo>
                  <a:pt x="5089333" y="258597"/>
                  <a:pt x="4920749" y="197227"/>
                  <a:pt x="4747951" y="237629"/>
                </a:cubicBezTo>
                <a:cubicBezTo>
                  <a:pt x="4575153" y="278031"/>
                  <a:pt x="4423472" y="221864"/>
                  <a:pt x="4108239" y="237629"/>
                </a:cubicBezTo>
                <a:cubicBezTo>
                  <a:pt x="3793006" y="253394"/>
                  <a:pt x="3738012" y="190448"/>
                  <a:pt x="3626988" y="237629"/>
                </a:cubicBezTo>
                <a:cubicBezTo>
                  <a:pt x="3515964" y="284810"/>
                  <a:pt x="3323562" y="234332"/>
                  <a:pt x="3198558" y="237629"/>
                </a:cubicBezTo>
                <a:cubicBezTo>
                  <a:pt x="3073554" y="240926"/>
                  <a:pt x="2892741" y="232054"/>
                  <a:pt x="2664487" y="237629"/>
                </a:cubicBezTo>
                <a:cubicBezTo>
                  <a:pt x="2436233" y="243204"/>
                  <a:pt x="2323379" y="176796"/>
                  <a:pt x="2130416" y="237629"/>
                </a:cubicBezTo>
                <a:cubicBezTo>
                  <a:pt x="1937453" y="298462"/>
                  <a:pt x="1738157" y="185107"/>
                  <a:pt x="1596344" y="237629"/>
                </a:cubicBezTo>
                <a:cubicBezTo>
                  <a:pt x="1454531" y="290151"/>
                  <a:pt x="1190522" y="204687"/>
                  <a:pt x="1062273" y="237629"/>
                </a:cubicBezTo>
                <a:cubicBezTo>
                  <a:pt x="934024" y="270571"/>
                  <a:pt x="757451" y="215449"/>
                  <a:pt x="528202" y="237629"/>
                </a:cubicBezTo>
                <a:cubicBezTo>
                  <a:pt x="298953" y="259809"/>
                  <a:pt x="127491" y="190865"/>
                  <a:pt x="0" y="237629"/>
                </a:cubicBezTo>
                <a:cubicBezTo>
                  <a:pt x="-24322" y="172973"/>
                  <a:pt x="2036" y="85463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2851414851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  <a:effectLst>
            <a:outerShdw blurRad="76200" dist="635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>
              <a:spcBef>
                <a:spcPts val="567"/>
              </a:spcBef>
              <a:spcAft>
                <a:spcPts val="567"/>
              </a:spcAft>
            </a:pPr>
            <a:r>
              <a:rPr lang="en-US" sz="944" b="1" dirty="0">
                <a:solidFill>
                  <a:schemeClr val="accent1"/>
                </a:solidFill>
                <a:latin typeface="Marker Felt Thin" panose="02000400000000000000"/>
              </a:rPr>
              <a:t>Where do you get your information about food and health? (Check as many sources as you use)</a:t>
            </a:r>
            <a:endParaRPr lang="en-US" sz="1133" b="1" dirty="0">
              <a:solidFill>
                <a:schemeClr val="accent1"/>
              </a:solidFill>
              <a:latin typeface="Marker Felt Thin" panose="02000400000000000000"/>
            </a:endParaRP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968A50A3-9755-D2E5-56B9-327B6DF05842}"/>
              </a:ext>
            </a:extLst>
          </p:cNvPr>
          <p:cNvGrpSpPr/>
          <p:nvPr/>
        </p:nvGrpSpPr>
        <p:grpSpPr>
          <a:xfrm>
            <a:off x="-2494327" y="7648303"/>
            <a:ext cx="1597659" cy="1783278"/>
            <a:chOff x="0" y="16227548"/>
            <a:chExt cx="3383278" cy="3776354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5806FC87-93C0-E3AE-1074-945E9A1A39C9}"/>
                </a:ext>
              </a:extLst>
            </p:cNvPr>
            <p:cNvGrpSpPr/>
            <p:nvPr/>
          </p:nvGrpSpPr>
          <p:grpSpPr>
            <a:xfrm>
              <a:off x="0" y="16227548"/>
              <a:ext cx="3383278" cy="3776354"/>
              <a:chOff x="5797349" y="15633178"/>
              <a:chExt cx="3383278" cy="3776354"/>
            </a:xfrm>
          </p:grpSpPr>
          <p:pic>
            <p:nvPicPr>
              <p:cNvPr id="12" name="Graphic 11" descr="Clipboard outline">
                <a:extLst>
                  <a:ext uri="{FF2B5EF4-FFF2-40B4-BE49-F238E27FC236}">
                    <a16:creationId xmlns:a16="http://schemas.microsoft.com/office/drawing/2014/main" id="{89E8BEFC-C35A-3449-4DA2-9BDEC1B5F4F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 rot="20772871">
                <a:off x="5797349" y="15633178"/>
                <a:ext cx="3383278" cy="3776354"/>
              </a:xfrm>
              <a:prstGeom prst="rect">
                <a:avLst/>
              </a:prstGeom>
            </p:spPr>
          </p:pic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27C3AB73-4B1E-6458-AE8C-F33363E6A7B5}"/>
                  </a:ext>
                </a:extLst>
              </p:cNvPr>
              <p:cNvSpPr txBox="1"/>
              <p:nvPr/>
            </p:nvSpPr>
            <p:spPr>
              <a:xfrm rot="20753695">
                <a:off x="6572630" y="17438417"/>
                <a:ext cx="1832720" cy="8717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415" b="1" dirty="0">
                    <a:latin typeface="Ink Free" panose="03080402000500000000" pitchFamily="66" charset="0"/>
                  </a:rPr>
                  <a:t>GUIDELINES</a:t>
                </a:r>
              </a:p>
              <a:p>
                <a:pPr marL="134931" indent="-134931">
                  <a:buFont typeface="Arial" panose="020B0604020202020204" pitchFamily="34" charset="0"/>
                  <a:buChar char="•"/>
                </a:pPr>
                <a:r>
                  <a:rPr lang="en-US" sz="415" dirty="0">
                    <a:latin typeface="Ink Free" panose="03080402000500000000" pitchFamily="66" charset="0"/>
                  </a:rPr>
                  <a:t>Inquire vs. advocate</a:t>
                </a:r>
              </a:p>
              <a:p>
                <a:pPr marL="134931" indent="-134931">
                  <a:buFont typeface="Arial" panose="020B0604020202020204" pitchFamily="34" charset="0"/>
                  <a:buChar char="•"/>
                </a:pPr>
                <a:r>
                  <a:rPr lang="en-US" sz="415" dirty="0">
                    <a:latin typeface="Ink Free" panose="03080402000500000000" pitchFamily="66" charset="0"/>
                  </a:rPr>
                  <a:t>Share the air</a:t>
                </a:r>
              </a:p>
              <a:p>
                <a:pPr marL="134931" indent="-134931">
                  <a:buFont typeface="Arial" panose="020B0604020202020204" pitchFamily="34" charset="0"/>
                  <a:buChar char="•"/>
                </a:pPr>
                <a:r>
                  <a:rPr lang="en-US" sz="415" dirty="0">
                    <a:latin typeface="Ink Free" panose="03080402000500000000" pitchFamily="66" charset="0"/>
                  </a:rPr>
                  <a:t>Observe time cues</a:t>
                </a:r>
              </a:p>
              <a:p>
                <a:pPr marL="134931" indent="-134931">
                  <a:buFont typeface="Arial" panose="020B0604020202020204" pitchFamily="34" charset="0"/>
                  <a:buChar char="•"/>
                </a:pPr>
                <a:r>
                  <a:rPr lang="en-US" sz="415" dirty="0">
                    <a:latin typeface="Ink Free" panose="03080402000500000000" pitchFamily="66" charset="0"/>
                  </a:rPr>
                  <a:t>Listen for themes</a:t>
                </a:r>
              </a:p>
            </p:txBody>
          </p:sp>
        </p:grpSp>
        <p:sp>
          <p:nvSpPr>
            <p:cNvPr id="37" name="Rounded Rectangle 36">
              <a:extLst>
                <a:ext uri="{FF2B5EF4-FFF2-40B4-BE49-F238E27FC236}">
                  <a16:creationId xmlns:a16="http://schemas.microsoft.com/office/drawing/2014/main" id="{31CE6264-C3AE-6CF4-F4B3-279632B07EC5}"/>
                </a:ext>
              </a:extLst>
            </p:cNvPr>
            <p:cNvSpPr/>
            <p:nvPr/>
          </p:nvSpPr>
          <p:spPr>
            <a:xfrm rot="20721629">
              <a:off x="485395" y="17144304"/>
              <a:ext cx="276910" cy="417368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15"/>
            </a:p>
          </p:txBody>
        </p:sp>
      </p:grpSp>
      <p:sp>
        <p:nvSpPr>
          <p:cNvPr id="40" name="Oval 39">
            <a:extLst>
              <a:ext uri="{FF2B5EF4-FFF2-40B4-BE49-F238E27FC236}">
                <a16:creationId xmlns:a16="http://schemas.microsoft.com/office/drawing/2014/main" id="{199BF0AE-57E2-6FBA-36C4-013B560AF60C}"/>
              </a:ext>
            </a:extLst>
          </p:cNvPr>
          <p:cNvSpPr/>
          <p:nvPr/>
        </p:nvSpPr>
        <p:spPr>
          <a:xfrm>
            <a:off x="86577" y="890439"/>
            <a:ext cx="311856" cy="335169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15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41F9BF4E-344A-EE12-42F2-A294B5B26938}"/>
              </a:ext>
            </a:extLst>
          </p:cNvPr>
          <p:cNvSpPr/>
          <p:nvPr/>
        </p:nvSpPr>
        <p:spPr>
          <a:xfrm>
            <a:off x="77335" y="8670994"/>
            <a:ext cx="311856" cy="335169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15"/>
          </a:p>
        </p:txBody>
      </p:sp>
      <p:graphicFrame>
        <p:nvGraphicFramePr>
          <p:cNvPr id="52" name="Object 51">
            <a:extLst>
              <a:ext uri="{FF2B5EF4-FFF2-40B4-BE49-F238E27FC236}">
                <a16:creationId xmlns:a16="http://schemas.microsoft.com/office/drawing/2014/main" id="{685868E6-6D28-C7F8-9DCF-4336835F41F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06290001"/>
              </p:ext>
            </p:extLst>
          </p:nvPr>
        </p:nvGraphicFramePr>
        <p:xfrm>
          <a:off x="501650" y="1416050"/>
          <a:ext cx="6391275" cy="7526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4" imgW="5942845" imgH="7526587" progId="Word.Document.12">
                  <p:embed/>
                </p:oleObj>
              </mc:Choice>
              <mc:Fallback>
                <p:oleObj name="Document" r:id="rId4" imgW="5942845" imgH="7526587" progId="Word.Document.12">
                  <p:embed/>
                  <p:pic>
                    <p:nvPicPr>
                      <p:cNvPr id="52" name="Object 51">
                        <a:extLst>
                          <a:ext uri="{FF2B5EF4-FFF2-40B4-BE49-F238E27FC236}">
                            <a16:creationId xmlns:a16="http://schemas.microsoft.com/office/drawing/2014/main" id="{685868E6-6D28-C7F8-9DCF-4336835F41F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01650" y="1416050"/>
                        <a:ext cx="6391275" cy="75263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2" name="Graphic 21" descr="Badge 1 with solid fill">
            <a:extLst>
              <a:ext uri="{FF2B5EF4-FFF2-40B4-BE49-F238E27FC236}">
                <a16:creationId xmlns:a16="http://schemas.microsoft.com/office/drawing/2014/main" id="{67B854F9-7469-4485-7268-067A32C7957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4544" y="847619"/>
            <a:ext cx="431800" cy="431800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4390470B-38E2-4A9A-321B-7045A188837B}"/>
              </a:ext>
            </a:extLst>
          </p:cNvPr>
          <p:cNvSpPr txBox="1"/>
          <p:nvPr/>
        </p:nvSpPr>
        <p:spPr>
          <a:xfrm>
            <a:off x="6072605" y="8241352"/>
            <a:ext cx="1084806" cy="11160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2851628570">
                  <a:custGeom>
                    <a:avLst/>
                    <a:gdLst>
                      <a:gd name="connsiteX0" fmla="*/ 0 w 1263127"/>
                      <a:gd name="connsiteY0" fmla="*/ 0 h 1805559"/>
                      <a:gd name="connsiteX1" fmla="*/ 606301 w 1263127"/>
                      <a:gd name="connsiteY1" fmla="*/ 0 h 1805559"/>
                      <a:gd name="connsiteX2" fmla="*/ 1263127 w 1263127"/>
                      <a:gd name="connsiteY2" fmla="*/ 0 h 1805559"/>
                      <a:gd name="connsiteX3" fmla="*/ 1263127 w 1263127"/>
                      <a:gd name="connsiteY3" fmla="*/ 583797 h 1805559"/>
                      <a:gd name="connsiteX4" fmla="*/ 1263127 w 1263127"/>
                      <a:gd name="connsiteY4" fmla="*/ 1185650 h 1805559"/>
                      <a:gd name="connsiteX5" fmla="*/ 1263127 w 1263127"/>
                      <a:gd name="connsiteY5" fmla="*/ 1805559 h 1805559"/>
                      <a:gd name="connsiteX6" fmla="*/ 656826 w 1263127"/>
                      <a:gd name="connsiteY6" fmla="*/ 1805559 h 1805559"/>
                      <a:gd name="connsiteX7" fmla="*/ 0 w 1263127"/>
                      <a:gd name="connsiteY7" fmla="*/ 1805559 h 1805559"/>
                      <a:gd name="connsiteX8" fmla="*/ 0 w 1263127"/>
                      <a:gd name="connsiteY8" fmla="*/ 1185650 h 1805559"/>
                      <a:gd name="connsiteX9" fmla="*/ 0 w 1263127"/>
                      <a:gd name="connsiteY9" fmla="*/ 601853 h 1805559"/>
                      <a:gd name="connsiteX10" fmla="*/ 0 w 1263127"/>
                      <a:gd name="connsiteY10" fmla="*/ 0 h 1805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263127" h="1805559" fill="none" extrusionOk="0">
                        <a:moveTo>
                          <a:pt x="0" y="0"/>
                        </a:moveTo>
                        <a:cubicBezTo>
                          <a:pt x="188789" y="5"/>
                          <a:pt x="437116" y="12692"/>
                          <a:pt x="606301" y="0"/>
                        </a:cubicBezTo>
                        <a:cubicBezTo>
                          <a:pt x="775486" y="-12692"/>
                          <a:pt x="1041744" y="-5187"/>
                          <a:pt x="1263127" y="0"/>
                        </a:cubicBezTo>
                        <a:cubicBezTo>
                          <a:pt x="1280475" y="173455"/>
                          <a:pt x="1263254" y="300363"/>
                          <a:pt x="1263127" y="583797"/>
                        </a:cubicBezTo>
                        <a:cubicBezTo>
                          <a:pt x="1263000" y="867231"/>
                          <a:pt x="1267304" y="995449"/>
                          <a:pt x="1263127" y="1185650"/>
                        </a:cubicBezTo>
                        <a:cubicBezTo>
                          <a:pt x="1258950" y="1375851"/>
                          <a:pt x="1272587" y="1575099"/>
                          <a:pt x="1263127" y="1805559"/>
                        </a:cubicBezTo>
                        <a:cubicBezTo>
                          <a:pt x="1089905" y="1801737"/>
                          <a:pt x="959577" y="1835753"/>
                          <a:pt x="656826" y="1805559"/>
                        </a:cubicBezTo>
                        <a:cubicBezTo>
                          <a:pt x="354075" y="1775365"/>
                          <a:pt x="322116" y="1812102"/>
                          <a:pt x="0" y="1805559"/>
                        </a:cubicBezTo>
                        <a:cubicBezTo>
                          <a:pt x="-16950" y="1665927"/>
                          <a:pt x="-17831" y="1460564"/>
                          <a:pt x="0" y="1185650"/>
                        </a:cubicBezTo>
                        <a:cubicBezTo>
                          <a:pt x="17831" y="910736"/>
                          <a:pt x="850" y="847235"/>
                          <a:pt x="0" y="601853"/>
                        </a:cubicBezTo>
                        <a:cubicBezTo>
                          <a:pt x="-850" y="356471"/>
                          <a:pt x="11575" y="181499"/>
                          <a:pt x="0" y="0"/>
                        </a:cubicBezTo>
                        <a:close/>
                      </a:path>
                      <a:path w="1263127" h="1805559" stroke="0" extrusionOk="0">
                        <a:moveTo>
                          <a:pt x="0" y="0"/>
                        </a:moveTo>
                        <a:cubicBezTo>
                          <a:pt x="271975" y="5755"/>
                          <a:pt x="461251" y="-28947"/>
                          <a:pt x="606301" y="0"/>
                        </a:cubicBezTo>
                        <a:cubicBezTo>
                          <a:pt x="751351" y="28947"/>
                          <a:pt x="1046494" y="-23414"/>
                          <a:pt x="1263127" y="0"/>
                        </a:cubicBezTo>
                        <a:cubicBezTo>
                          <a:pt x="1292201" y="184419"/>
                          <a:pt x="1265798" y="417964"/>
                          <a:pt x="1263127" y="619909"/>
                        </a:cubicBezTo>
                        <a:cubicBezTo>
                          <a:pt x="1260456" y="821854"/>
                          <a:pt x="1268275" y="1130129"/>
                          <a:pt x="1263127" y="1257873"/>
                        </a:cubicBezTo>
                        <a:cubicBezTo>
                          <a:pt x="1257979" y="1385617"/>
                          <a:pt x="1284889" y="1633437"/>
                          <a:pt x="1263127" y="1805559"/>
                        </a:cubicBezTo>
                        <a:cubicBezTo>
                          <a:pt x="966383" y="1814021"/>
                          <a:pt x="757376" y="1827076"/>
                          <a:pt x="606301" y="1805559"/>
                        </a:cubicBezTo>
                        <a:cubicBezTo>
                          <a:pt x="455226" y="1784042"/>
                          <a:pt x="237364" y="1819011"/>
                          <a:pt x="0" y="1805559"/>
                        </a:cubicBezTo>
                        <a:cubicBezTo>
                          <a:pt x="3658" y="1649417"/>
                          <a:pt x="21362" y="1433831"/>
                          <a:pt x="0" y="1221762"/>
                        </a:cubicBezTo>
                        <a:cubicBezTo>
                          <a:pt x="-21362" y="1009693"/>
                          <a:pt x="-27328" y="866760"/>
                          <a:pt x="0" y="637964"/>
                        </a:cubicBezTo>
                        <a:cubicBezTo>
                          <a:pt x="27328" y="409168"/>
                          <a:pt x="-25003" y="136521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>
            <a:outerShdw blurRad="76200" dist="889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endParaRPr lang="en-US" sz="700" dirty="0">
              <a:solidFill>
                <a:schemeClr val="accent1"/>
              </a:solidFill>
              <a:latin typeface="Comic Sans MS" panose="030F0702030302020204" pitchFamily="66" charset="0"/>
            </a:endParaRPr>
          </a:p>
          <a:p>
            <a:pPr marR="0" lv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700" dirty="0">
                <a:solidFill>
                  <a:schemeClr val="accent1"/>
                </a:solidFill>
                <a:effectLst/>
                <a:latin typeface="Comic Sans MS" panose="030F0702030302020204" pitchFamily="66" charset="0"/>
                <a:ea typeface="Franklin Gothic Book" panose="020B0503020102020204" pitchFamily="34" charset="0"/>
                <a:cs typeface="Tahoma" panose="020B0604030504040204" pitchFamily="34" charset="0"/>
              </a:rPr>
              <a:t> For example, you may get information from your doctor and your church or social media and which one do you rely on – or maybe even trust – the most.</a:t>
            </a:r>
          </a:p>
        </p:txBody>
      </p:sp>
      <p:pic>
        <p:nvPicPr>
          <p:cNvPr id="3" name="Graphic 2" descr="Megaphone1 with solid fill">
            <a:extLst>
              <a:ext uri="{FF2B5EF4-FFF2-40B4-BE49-F238E27FC236}">
                <a16:creationId xmlns:a16="http://schemas.microsoft.com/office/drawing/2014/main" id="{2A5A1EFB-0B9D-C243-30EA-282B5FC11DB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480175" y="757347"/>
            <a:ext cx="914400" cy="914400"/>
          </a:xfrm>
          <a:prstGeom prst="rect">
            <a:avLst/>
          </a:prstGeom>
        </p:spPr>
      </p:pic>
      <p:pic>
        <p:nvPicPr>
          <p:cNvPr id="25" name="Graphic 24" descr="Badge with solid fill">
            <a:extLst>
              <a:ext uri="{FF2B5EF4-FFF2-40B4-BE49-F238E27FC236}">
                <a16:creationId xmlns:a16="http://schemas.microsoft.com/office/drawing/2014/main" id="{04B17D0B-7016-C6A2-DA95-6B7B576AA82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52234" y="8622680"/>
            <a:ext cx="431798" cy="431798"/>
          </a:xfrm>
          <a:prstGeom prst="rect">
            <a:avLst/>
          </a:prstGeom>
        </p:spPr>
      </p:pic>
      <p:sp>
        <p:nvSpPr>
          <p:cNvPr id="53" name="TextBox 52">
            <a:extLst>
              <a:ext uri="{FF2B5EF4-FFF2-40B4-BE49-F238E27FC236}">
                <a16:creationId xmlns:a16="http://schemas.microsoft.com/office/drawing/2014/main" id="{78273BA5-CFE9-5ECB-C06A-240E75EC4ED1}"/>
              </a:ext>
            </a:extLst>
          </p:cNvPr>
          <p:cNvSpPr txBox="1"/>
          <p:nvPr/>
        </p:nvSpPr>
        <p:spPr>
          <a:xfrm>
            <a:off x="484032" y="8636689"/>
            <a:ext cx="5282022" cy="682110"/>
          </a:xfrm>
          <a:custGeom>
            <a:avLst/>
            <a:gdLst>
              <a:gd name="connsiteX0" fmla="*/ 0 w 5282022"/>
              <a:gd name="connsiteY0" fmla="*/ 0 h 682110"/>
              <a:gd name="connsiteX1" fmla="*/ 692532 w 5282022"/>
              <a:gd name="connsiteY1" fmla="*/ 0 h 682110"/>
              <a:gd name="connsiteX2" fmla="*/ 1385064 w 5282022"/>
              <a:gd name="connsiteY2" fmla="*/ 0 h 682110"/>
              <a:gd name="connsiteX3" fmla="*/ 2077595 w 5282022"/>
              <a:gd name="connsiteY3" fmla="*/ 0 h 682110"/>
              <a:gd name="connsiteX4" fmla="*/ 2506026 w 5282022"/>
              <a:gd name="connsiteY4" fmla="*/ 0 h 682110"/>
              <a:gd name="connsiteX5" fmla="*/ 2934457 w 5282022"/>
              <a:gd name="connsiteY5" fmla="*/ 0 h 682110"/>
              <a:gd name="connsiteX6" fmla="*/ 3415708 w 5282022"/>
              <a:gd name="connsiteY6" fmla="*/ 0 h 682110"/>
              <a:gd name="connsiteX7" fmla="*/ 4002599 w 5282022"/>
              <a:gd name="connsiteY7" fmla="*/ 0 h 682110"/>
              <a:gd name="connsiteX8" fmla="*/ 4695131 w 5282022"/>
              <a:gd name="connsiteY8" fmla="*/ 0 h 682110"/>
              <a:gd name="connsiteX9" fmla="*/ 5282022 w 5282022"/>
              <a:gd name="connsiteY9" fmla="*/ 0 h 682110"/>
              <a:gd name="connsiteX10" fmla="*/ 5282022 w 5282022"/>
              <a:gd name="connsiteY10" fmla="*/ 320592 h 682110"/>
              <a:gd name="connsiteX11" fmla="*/ 5282022 w 5282022"/>
              <a:gd name="connsiteY11" fmla="*/ 682110 h 682110"/>
              <a:gd name="connsiteX12" fmla="*/ 4695131 w 5282022"/>
              <a:gd name="connsiteY12" fmla="*/ 682110 h 682110"/>
              <a:gd name="connsiteX13" fmla="*/ 4108239 w 5282022"/>
              <a:gd name="connsiteY13" fmla="*/ 682110 h 682110"/>
              <a:gd name="connsiteX14" fmla="*/ 3679809 w 5282022"/>
              <a:gd name="connsiteY14" fmla="*/ 682110 h 682110"/>
              <a:gd name="connsiteX15" fmla="*/ 3092917 w 5282022"/>
              <a:gd name="connsiteY15" fmla="*/ 682110 h 682110"/>
              <a:gd name="connsiteX16" fmla="*/ 2453206 w 5282022"/>
              <a:gd name="connsiteY16" fmla="*/ 682110 h 682110"/>
              <a:gd name="connsiteX17" fmla="*/ 1971955 w 5282022"/>
              <a:gd name="connsiteY17" fmla="*/ 682110 h 682110"/>
              <a:gd name="connsiteX18" fmla="*/ 1490704 w 5282022"/>
              <a:gd name="connsiteY18" fmla="*/ 682110 h 682110"/>
              <a:gd name="connsiteX19" fmla="*/ 1009453 w 5282022"/>
              <a:gd name="connsiteY19" fmla="*/ 682110 h 682110"/>
              <a:gd name="connsiteX20" fmla="*/ 581022 w 5282022"/>
              <a:gd name="connsiteY20" fmla="*/ 682110 h 682110"/>
              <a:gd name="connsiteX21" fmla="*/ 0 w 5282022"/>
              <a:gd name="connsiteY21" fmla="*/ 682110 h 682110"/>
              <a:gd name="connsiteX22" fmla="*/ 0 w 5282022"/>
              <a:gd name="connsiteY22" fmla="*/ 334234 h 682110"/>
              <a:gd name="connsiteX23" fmla="*/ 0 w 5282022"/>
              <a:gd name="connsiteY23" fmla="*/ 0 h 682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282022" h="682110" fill="none" extrusionOk="0">
                <a:moveTo>
                  <a:pt x="0" y="0"/>
                </a:moveTo>
                <a:cubicBezTo>
                  <a:pt x="180416" y="-75772"/>
                  <a:pt x="460517" y="69340"/>
                  <a:pt x="692532" y="0"/>
                </a:cubicBezTo>
                <a:cubicBezTo>
                  <a:pt x="924547" y="-69340"/>
                  <a:pt x="1230997" y="7224"/>
                  <a:pt x="1385064" y="0"/>
                </a:cubicBezTo>
                <a:cubicBezTo>
                  <a:pt x="1539131" y="-7224"/>
                  <a:pt x="1827658" y="81731"/>
                  <a:pt x="2077595" y="0"/>
                </a:cubicBezTo>
                <a:cubicBezTo>
                  <a:pt x="2327532" y="-81731"/>
                  <a:pt x="2356034" y="39634"/>
                  <a:pt x="2506026" y="0"/>
                </a:cubicBezTo>
                <a:cubicBezTo>
                  <a:pt x="2656018" y="-39634"/>
                  <a:pt x="2774093" y="7219"/>
                  <a:pt x="2934457" y="0"/>
                </a:cubicBezTo>
                <a:cubicBezTo>
                  <a:pt x="3094821" y="-7219"/>
                  <a:pt x="3254594" y="49079"/>
                  <a:pt x="3415708" y="0"/>
                </a:cubicBezTo>
                <a:cubicBezTo>
                  <a:pt x="3576822" y="-49079"/>
                  <a:pt x="3721594" y="66778"/>
                  <a:pt x="4002599" y="0"/>
                </a:cubicBezTo>
                <a:cubicBezTo>
                  <a:pt x="4283604" y="-66778"/>
                  <a:pt x="4407288" y="19523"/>
                  <a:pt x="4695131" y="0"/>
                </a:cubicBezTo>
                <a:cubicBezTo>
                  <a:pt x="4982974" y="-19523"/>
                  <a:pt x="5158833" y="15341"/>
                  <a:pt x="5282022" y="0"/>
                </a:cubicBezTo>
                <a:cubicBezTo>
                  <a:pt x="5283798" y="157912"/>
                  <a:pt x="5249671" y="240245"/>
                  <a:pt x="5282022" y="320592"/>
                </a:cubicBezTo>
                <a:cubicBezTo>
                  <a:pt x="5314373" y="400939"/>
                  <a:pt x="5252166" y="507809"/>
                  <a:pt x="5282022" y="682110"/>
                </a:cubicBezTo>
                <a:cubicBezTo>
                  <a:pt x="4999037" y="741537"/>
                  <a:pt x="4908855" y="668536"/>
                  <a:pt x="4695131" y="682110"/>
                </a:cubicBezTo>
                <a:cubicBezTo>
                  <a:pt x="4481407" y="695684"/>
                  <a:pt x="4256510" y="678653"/>
                  <a:pt x="4108239" y="682110"/>
                </a:cubicBezTo>
                <a:cubicBezTo>
                  <a:pt x="3959968" y="685567"/>
                  <a:pt x="3777057" y="663678"/>
                  <a:pt x="3679809" y="682110"/>
                </a:cubicBezTo>
                <a:cubicBezTo>
                  <a:pt x="3582561" y="700542"/>
                  <a:pt x="3345967" y="620840"/>
                  <a:pt x="3092917" y="682110"/>
                </a:cubicBezTo>
                <a:cubicBezTo>
                  <a:pt x="2839867" y="743380"/>
                  <a:pt x="2585807" y="656680"/>
                  <a:pt x="2453206" y="682110"/>
                </a:cubicBezTo>
                <a:cubicBezTo>
                  <a:pt x="2320605" y="707540"/>
                  <a:pt x="2104415" y="632857"/>
                  <a:pt x="1971955" y="682110"/>
                </a:cubicBezTo>
                <a:cubicBezTo>
                  <a:pt x="1839495" y="731363"/>
                  <a:pt x="1623997" y="681431"/>
                  <a:pt x="1490704" y="682110"/>
                </a:cubicBezTo>
                <a:cubicBezTo>
                  <a:pt x="1357411" y="682789"/>
                  <a:pt x="1173196" y="635153"/>
                  <a:pt x="1009453" y="682110"/>
                </a:cubicBezTo>
                <a:cubicBezTo>
                  <a:pt x="845710" y="729067"/>
                  <a:pt x="769259" y="668411"/>
                  <a:pt x="581022" y="682110"/>
                </a:cubicBezTo>
                <a:cubicBezTo>
                  <a:pt x="392785" y="695809"/>
                  <a:pt x="263226" y="655404"/>
                  <a:pt x="0" y="682110"/>
                </a:cubicBezTo>
                <a:cubicBezTo>
                  <a:pt x="-2062" y="543469"/>
                  <a:pt x="536" y="434860"/>
                  <a:pt x="0" y="334234"/>
                </a:cubicBezTo>
                <a:cubicBezTo>
                  <a:pt x="-536" y="233608"/>
                  <a:pt x="13010" y="139770"/>
                  <a:pt x="0" y="0"/>
                </a:cubicBezTo>
                <a:close/>
              </a:path>
              <a:path w="5282022" h="682110" stroke="0" extrusionOk="0">
                <a:moveTo>
                  <a:pt x="0" y="0"/>
                </a:moveTo>
                <a:cubicBezTo>
                  <a:pt x="206380" y="-14231"/>
                  <a:pt x="459617" y="46963"/>
                  <a:pt x="639712" y="0"/>
                </a:cubicBezTo>
                <a:cubicBezTo>
                  <a:pt x="819807" y="-46963"/>
                  <a:pt x="914967" y="40664"/>
                  <a:pt x="1173783" y="0"/>
                </a:cubicBezTo>
                <a:cubicBezTo>
                  <a:pt x="1432599" y="-40664"/>
                  <a:pt x="1631000" y="43558"/>
                  <a:pt x="1760674" y="0"/>
                </a:cubicBezTo>
                <a:cubicBezTo>
                  <a:pt x="1890348" y="-43558"/>
                  <a:pt x="2029817" y="54576"/>
                  <a:pt x="2294745" y="0"/>
                </a:cubicBezTo>
                <a:cubicBezTo>
                  <a:pt x="2559673" y="-54576"/>
                  <a:pt x="2831440" y="67966"/>
                  <a:pt x="2987277" y="0"/>
                </a:cubicBezTo>
                <a:cubicBezTo>
                  <a:pt x="3143114" y="-67966"/>
                  <a:pt x="3399450" y="53187"/>
                  <a:pt x="3521348" y="0"/>
                </a:cubicBezTo>
                <a:cubicBezTo>
                  <a:pt x="3643246" y="-53187"/>
                  <a:pt x="3911145" y="74951"/>
                  <a:pt x="4213880" y="0"/>
                </a:cubicBezTo>
                <a:cubicBezTo>
                  <a:pt x="4516615" y="-74951"/>
                  <a:pt x="4483658" y="16057"/>
                  <a:pt x="4642310" y="0"/>
                </a:cubicBezTo>
                <a:cubicBezTo>
                  <a:pt x="4800962" y="-16057"/>
                  <a:pt x="5089531" y="38131"/>
                  <a:pt x="5282022" y="0"/>
                </a:cubicBezTo>
                <a:cubicBezTo>
                  <a:pt x="5284262" y="112920"/>
                  <a:pt x="5252884" y="251626"/>
                  <a:pt x="5282022" y="334234"/>
                </a:cubicBezTo>
                <a:cubicBezTo>
                  <a:pt x="5311160" y="416842"/>
                  <a:pt x="5277431" y="558732"/>
                  <a:pt x="5282022" y="682110"/>
                </a:cubicBezTo>
                <a:cubicBezTo>
                  <a:pt x="5095337" y="738713"/>
                  <a:pt x="4952765" y="641439"/>
                  <a:pt x="4695131" y="682110"/>
                </a:cubicBezTo>
                <a:cubicBezTo>
                  <a:pt x="4437497" y="722781"/>
                  <a:pt x="4324904" y="634929"/>
                  <a:pt x="4213880" y="682110"/>
                </a:cubicBezTo>
                <a:cubicBezTo>
                  <a:pt x="4102856" y="729291"/>
                  <a:pt x="3912321" y="634291"/>
                  <a:pt x="3785449" y="682110"/>
                </a:cubicBezTo>
                <a:cubicBezTo>
                  <a:pt x="3658577" y="729929"/>
                  <a:pt x="3479632" y="676535"/>
                  <a:pt x="3251378" y="682110"/>
                </a:cubicBezTo>
                <a:cubicBezTo>
                  <a:pt x="3023124" y="687685"/>
                  <a:pt x="2910270" y="621277"/>
                  <a:pt x="2717307" y="682110"/>
                </a:cubicBezTo>
                <a:cubicBezTo>
                  <a:pt x="2524344" y="742943"/>
                  <a:pt x="2321799" y="624279"/>
                  <a:pt x="2183236" y="682110"/>
                </a:cubicBezTo>
                <a:cubicBezTo>
                  <a:pt x="2044673" y="739941"/>
                  <a:pt x="1777414" y="649168"/>
                  <a:pt x="1649165" y="682110"/>
                </a:cubicBezTo>
                <a:cubicBezTo>
                  <a:pt x="1520916" y="715052"/>
                  <a:pt x="1344343" y="659930"/>
                  <a:pt x="1115094" y="682110"/>
                </a:cubicBezTo>
                <a:cubicBezTo>
                  <a:pt x="885845" y="704290"/>
                  <a:pt x="788836" y="660891"/>
                  <a:pt x="633843" y="682110"/>
                </a:cubicBezTo>
                <a:cubicBezTo>
                  <a:pt x="478850" y="703329"/>
                  <a:pt x="237873" y="646510"/>
                  <a:pt x="0" y="682110"/>
                </a:cubicBezTo>
                <a:cubicBezTo>
                  <a:pt x="-28490" y="523422"/>
                  <a:pt x="25532" y="410256"/>
                  <a:pt x="0" y="327413"/>
                </a:cubicBezTo>
                <a:cubicBezTo>
                  <a:pt x="-25532" y="244570"/>
                  <a:pt x="29371" y="129457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2851414851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  <a:effectLst>
            <a:outerShdw blurRad="76200" dist="635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>
              <a:spcBef>
                <a:spcPts val="1800"/>
              </a:spcBef>
              <a:spcAft>
                <a:spcPts val="567"/>
              </a:spcAft>
            </a:pPr>
            <a:r>
              <a:rPr lang="en-US" sz="944" b="1" dirty="0">
                <a:solidFill>
                  <a:schemeClr val="accent1"/>
                </a:solidFill>
                <a:latin typeface="Marker Felt Thin" panose="02000400000000000000"/>
              </a:rPr>
              <a:t>Which of these sources of information do you rely on the most? </a:t>
            </a:r>
          </a:p>
          <a:p>
            <a:pPr>
              <a:spcBef>
                <a:spcPts val="567"/>
              </a:spcBef>
              <a:spcAft>
                <a:spcPts val="567"/>
              </a:spcAft>
            </a:pPr>
            <a:r>
              <a:rPr lang="en-US" sz="944" b="1" dirty="0">
                <a:solidFill>
                  <a:schemeClr val="accent1"/>
                </a:solidFill>
                <a:latin typeface="Marker Felt Thin" panose="02000400000000000000"/>
              </a:rPr>
              <a:t>Please go back and put a star or checkmark next to the 3 sources of information you use more than the others.</a:t>
            </a:r>
            <a:endParaRPr lang="en-US" sz="1133" b="1" dirty="0">
              <a:solidFill>
                <a:schemeClr val="accent1"/>
              </a:solidFill>
              <a:latin typeface="Marker Felt Thin" panose="02000400000000000000"/>
            </a:endParaRPr>
          </a:p>
        </p:txBody>
      </p:sp>
      <p:pic>
        <p:nvPicPr>
          <p:cNvPr id="55" name="Graphic 54" descr="Checkmark with solid fill">
            <a:extLst>
              <a:ext uri="{FF2B5EF4-FFF2-40B4-BE49-F238E27FC236}">
                <a16:creationId xmlns:a16="http://schemas.microsoft.com/office/drawing/2014/main" id="{4DF9CC91-35A3-0162-E6D7-CA018E1692AD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 rot="502372">
            <a:off x="4429289" y="8616510"/>
            <a:ext cx="365760" cy="365760"/>
          </a:xfrm>
          <a:prstGeom prst="rect">
            <a:avLst/>
          </a:prstGeom>
        </p:spPr>
      </p:pic>
      <p:pic>
        <p:nvPicPr>
          <p:cNvPr id="57" name="Graphic 56" descr="Star with solid fill">
            <a:extLst>
              <a:ext uri="{FF2B5EF4-FFF2-40B4-BE49-F238E27FC236}">
                <a16:creationId xmlns:a16="http://schemas.microsoft.com/office/drawing/2014/main" id="{2FEE3D72-6B4C-613E-E37F-5C0771E50A23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 rot="1348746">
            <a:off x="4966805" y="8609978"/>
            <a:ext cx="457200" cy="457200"/>
          </a:xfrm>
          <a:prstGeom prst="rect">
            <a:avLst/>
          </a:prstGeom>
        </p:spPr>
      </p:pic>
      <p:sp>
        <p:nvSpPr>
          <p:cNvPr id="58" name="TextBox 57">
            <a:extLst>
              <a:ext uri="{FF2B5EF4-FFF2-40B4-BE49-F238E27FC236}">
                <a16:creationId xmlns:a16="http://schemas.microsoft.com/office/drawing/2014/main" id="{0D039EFB-2402-2C05-B67E-94089078DAAF}"/>
              </a:ext>
            </a:extLst>
          </p:cNvPr>
          <p:cNvSpPr txBox="1"/>
          <p:nvPr/>
        </p:nvSpPr>
        <p:spPr>
          <a:xfrm rot="203472">
            <a:off x="6085206" y="1790404"/>
            <a:ext cx="1084806" cy="84638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2851628570">
                  <a:custGeom>
                    <a:avLst/>
                    <a:gdLst>
                      <a:gd name="connsiteX0" fmla="*/ 0 w 1263127"/>
                      <a:gd name="connsiteY0" fmla="*/ 0 h 1805559"/>
                      <a:gd name="connsiteX1" fmla="*/ 606301 w 1263127"/>
                      <a:gd name="connsiteY1" fmla="*/ 0 h 1805559"/>
                      <a:gd name="connsiteX2" fmla="*/ 1263127 w 1263127"/>
                      <a:gd name="connsiteY2" fmla="*/ 0 h 1805559"/>
                      <a:gd name="connsiteX3" fmla="*/ 1263127 w 1263127"/>
                      <a:gd name="connsiteY3" fmla="*/ 583797 h 1805559"/>
                      <a:gd name="connsiteX4" fmla="*/ 1263127 w 1263127"/>
                      <a:gd name="connsiteY4" fmla="*/ 1185650 h 1805559"/>
                      <a:gd name="connsiteX5" fmla="*/ 1263127 w 1263127"/>
                      <a:gd name="connsiteY5" fmla="*/ 1805559 h 1805559"/>
                      <a:gd name="connsiteX6" fmla="*/ 656826 w 1263127"/>
                      <a:gd name="connsiteY6" fmla="*/ 1805559 h 1805559"/>
                      <a:gd name="connsiteX7" fmla="*/ 0 w 1263127"/>
                      <a:gd name="connsiteY7" fmla="*/ 1805559 h 1805559"/>
                      <a:gd name="connsiteX8" fmla="*/ 0 w 1263127"/>
                      <a:gd name="connsiteY8" fmla="*/ 1185650 h 1805559"/>
                      <a:gd name="connsiteX9" fmla="*/ 0 w 1263127"/>
                      <a:gd name="connsiteY9" fmla="*/ 601853 h 1805559"/>
                      <a:gd name="connsiteX10" fmla="*/ 0 w 1263127"/>
                      <a:gd name="connsiteY10" fmla="*/ 0 h 1805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263127" h="1805559" fill="none" extrusionOk="0">
                        <a:moveTo>
                          <a:pt x="0" y="0"/>
                        </a:moveTo>
                        <a:cubicBezTo>
                          <a:pt x="188789" y="5"/>
                          <a:pt x="437116" y="12692"/>
                          <a:pt x="606301" y="0"/>
                        </a:cubicBezTo>
                        <a:cubicBezTo>
                          <a:pt x="775486" y="-12692"/>
                          <a:pt x="1041744" y="-5187"/>
                          <a:pt x="1263127" y="0"/>
                        </a:cubicBezTo>
                        <a:cubicBezTo>
                          <a:pt x="1280475" y="173455"/>
                          <a:pt x="1263254" y="300363"/>
                          <a:pt x="1263127" y="583797"/>
                        </a:cubicBezTo>
                        <a:cubicBezTo>
                          <a:pt x="1263000" y="867231"/>
                          <a:pt x="1267304" y="995449"/>
                          <a:pt x="1263127" y="1185650"/>
                        </a:cubicBezTo>
                        <a:cubicBezTo>
                          <a:pt x="1258950" y="1375851"/>
                          <a:pt x="1272587" y="1575099"/>
                          <a:pt x="1263127" y="1805559"/>
                        </a:cubicBezTo>
                        <a:cubicBezTo>
                          <a:pt x="1089905" y="1801737"/>
                          <a:pt x="959577" y="1835753"/>
                          <a:pt x="656826" y="1805559"/>
                        </a:cubicBezTo>
                        <a:cubicBezTo>
                          <a:pt x="354075" y="1775365"/>
                          <a:pt x="322116" y="1812102"/>
                          <a:pt x="0" y="1805559"/>
                        </a:cubicBezTo>
                        <a:cubicBezTo>
                          <a:pt x="-16950" y="1665927"/>
                          <a:pt x="-17831" y="1460564"/>
                          <a:pt x="0" y="1185650"/>
                        </a:cubicBezTo>
                        <a:cubicBezTo>
                          <a:pt x="17831" y="910736"/>
                          <a:pt x="850" y="847235"/>
                          <a:pt x="0" y="601853"/>
                        </a:cubicBezTo>
                        <a:cubicBezTo>
                          <a:pt x="-850" y="356471"/>
                          <a:pt x="11575" y="181499"/>
                          <a:pt x="0" y="0"/>
                        </a:cubicBezTo>
                        <a:close/>
                      </a:path>
                      <a:path w="1263127" h="1805559" stroke="0" extrusionOk="0">
                        <a:moveTo>
                          <a:pt x="0" y="0"/>
                        </a:moveTo>
                        <a:cubicBezTo>
                          <a:pt x="271975" y="5755"/>
                          <a:pt x="461251" y="-28947"/>
                          <a:pt x="606301" y="0"/>
                        </a:cubicBezTo>
                        <a:cubicBezTo>
                          <a:pt x="751351" y="28947"/>
                          <a:pt x="1046494" y="-23414"/>
                          <a:pt x="1263127" y="0"/>
                        </a:cubicBezTo>
                        <a:cubicBezTo>
                          <a:pt x="1292201" y="184419"/>
                          <a:pt x="1265798" y="417964"/>
                          <a:pt x="1263127" y="619909"/>
                        </a:cubicBezTo>
                        <a:cubicBezTo>
                          <a:pt x="1260456" y="821854"/>
                          <a:pt x="1268275" y="1130129"/>
                          <a:pt x="1263127" y="1257873"/>
                        </a:cubicBezTo>
                        <a:cubicBezTo>
                          <a:pt x="1257979" y="1385617"/>
                          <a:pt x="1284889" y="1633437"/>
                          <a:pt x="1263127" y="1805559"/>
                        </a:cubicBezTo>
                        <a:cubicBezTo>
                          <a:pt x="966383" y="1814021"/>
                          <a:pt x="757376" y="1827076"/>
                          <a:pt x="606301" y="1805559"/>
                        </a:cubicBezTo>
                        <a:cubicBezTo>
                          <a:pt x="455226" y="1784042"/>
                          <a:pt x="237364" y="1819011"/>
                          <a:pt x="0" y="1805559"/>
                        </a:cubicBezTo>
                        <a:cubicBezTo>
                          <a:pt x="3658" y="1649417"/>
                          <a:pt x="21362" y="1433831"/>
                          <a:pt x="0" y="1221762"/>
                        </a:cubicBezTo>
                        <a:cubicBezTo>
                          <a:pt x="-21362" y="1009693"/>
                          <a:pt x="-27328" y="866760"/>
                          <a:pt x="0" y="637964"/>
                        </a:cubicBezTo>
                        <a:cubicBezTo>
                          <a:pt x="27328" y="409168"/>
                          <a:pt x="-25003" y="136521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>
            <a:outerShdw blurRad="76200" dist="889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700" dirty="0">
                <a:solidFill>
                  <a:schemeClr val="accent1"/>
                </a:solidFill>
                <a:latin typeface="Comic Sans MS" panose="030F0702030302020204" pitchFamily="66" charset="0"/>
              </a:rPr>
              <a:t>We want to be sure ASCEND and our other programs get useful information on nutrition and health to people who want it in ways they want it.</a:t>
            </a:r>
          </a:p>
        </p:txBody>
      </p:sp>
    </p:spTree>
    <p:extLst>
      <p:ext uri="{BB962C8B-B14F-4D97-AF65-F5344CB8AC3E}">
        <p14:creationId xmlns:p14="http://schemas.microsoft.com/office/powerpoint/2010/main" val="27550922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0B4E4B22738F940B9EC7DCA708CB0F7" ma:contentTypeVersion="16" ma:contentTypeDescription="Create a new document." ma:contentTypeScope="" ma:versionID="7ac7d3a4fde2a24550467e4a00bd2e2a">
  <xsd:schema xmlns:xsd="http://www.w3.org/2001/XMLSchema" xmlns:xs="http://www.w3.org/2001/XMLSchema" xmlns:p="http://schemas.microsoft.com/office/2006/metadata/properties" xmlns:ns2="b5cfc5c4-2928-4be3-93b6-3302bbc32e3d" xmlns:ns3="20673909-0426-4471-a761-23607c9e9f0f" targetNamespace="http://schemas.microsoft.com/office/2006/metadata/properties" ma:root="true" ma:fieldsID="cbb914c75bfdb405e04079281d04a2e7" ns2:_="" ns3:_="">
    <xsd:import namespace="b5cfc5c4-2928-4be3-93b6-3302bbc32e3d"/>
    <xsd:import namespace="20673909-0426-4471-a761-23607c9e9f0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Locatio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bjectDetectorVersions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5cfc5c4-2928-4be3-93b6-3302bbc32e3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8ff62593-b918-4deb-ac08-0d74ac0cc7e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16" nillable="true" ma:displayName="Location" ma:indexed="true" ma:internalName="MediaServiceLocation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Status" ma:index="22" nillable="true" ma:displayName="Status" ma:format="Dropdown" ma:internalName="Status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Ready to Upload"/>
                    <xsd:enumeration value="Posted"/>
                    <xsd:enumeration value="Completed"/>
                    <xsd:enumeration value="Pending Changes"/>
                    <xsd:enumeration value="Choice 5"/>
                  </xsd:restriction>
                </xsd:simpleType>
              </xsd:element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0673909-0426-4471-a761-23607c9e9f0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47428112-778a-4d73-a6e8-c2ea9b100938}" ma:internalName="TaxCatchAll" ma:showField="CatchAllData" ma:web="20673909-0426-4471-a761-23607c9e9f0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5cfc5c4-2928-4be3-93b6-3302bbc32e3d">
      <Terms xmlns="http://schemas.microsoft.com/office/infopath/2007/PartnerControls"/>
    </lcf76f155ced4ddcb4097134ff3c332f>
    <TaxCatchAll xmlns="20673909-0426-4471-a761-23607c9e9f0f" xsi:nil="true"/>
    <Status xmlns="b5cfc5c4-2928-4be3-93b6-3302bbc32e3d" xsi:nil="true"/>
  </documentManagement>
</p:properties>
</file>

<file path=customXml/itemProps1.xml><?xml version="1.0" encoding="utf-8"?>
<ds:datastoreItem xmlns:ds="http://schemas.openxmlformats.org/officeDocument/2006/customXml" ds:itemID="{409F0BED-BDDB-4AD0-BCC8-0C0F6536EB53}"/>
</file>

<file path=customXml/itemProps2.xml><?xml version="1.0" encoding="utf-8"?>
<ds:datastoreItem xmlns:ds="http://schemas.openxmlformats.org/officeDocument/2006/customXml" ds:itemID="{1ED3B26C-5089-4F54-AB07-5AFBE587FFBA}"/>
</file>

<file path=customXml/itemProps3.xml><?xml version="1.0" encoding="utf-8"?>
<ds:datastoreItem xmlns:ds="http://schemas.openxmlformats.org/officeDocument/2006/customXml" ds:itemID="{46C2B5BD-EA4D-4274-912A-54C3C2300A4D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408</TotalTime>
  <Words>140</Words>
  <Application>Microsoft Office PowerPoint</Application>
  <PresentationFormat>Custom</PresentationFormat>
  <Paragraphs>12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0" baseType="lpstr">
      <vt:lpstr>Arial</vt:lpstr>
      <vt:lpstr>Calibri</vt:lpstr>
      <vt:lpstr>Calibri Light</vt:lpstr>
      <vt:lpstr>Comic Sans MS</vt:lpstr>
      <vt:lpstr>Ink Free</vt:lpstr>
      <vt:lpstr>Marker Felt Thin</vt:lpstr>
      <vt:lpstr>Segoe Print</vt:lpstr>
      <vt:lpstr>Office Theme</vt:lpstr>
      <vt:lpstr>Microsoft Word Document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Amy Gilburg</dc:creator>
  <cp:lastModifiedBy>Drumm, Sharon - ARS</cp:lastModifiedBy>
  <cp:revision>6</cp:revision>
  <dcterms:created xsi:type="dcterms:W3CDTF">2022-12-08T22:50:47Z</dcterms:created>
  <dcterms:modified xsi:type="dcterms:W3CDTF">2023-01-27T17:54:23Z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0x01010030B4E4B22738F940B9EC7DCA708CB0F7</vt:lpwstr>
  </property>
</Properties>
</file>